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1"/>
  </p:notesMasterIdLst>
  <p:sldIdLst>
    <p:sldId id="256" r:id="rId2"/>
    <p:sldId id="258" r:id="rId3"/>
    <p:sldId id="259" r:id="rId4"/>
    <p:sldId id="262" r:id="rId5"/>
    <p:sldId id="306" r:id="rId6"/>
    <p:sldId id="302" r:id="rId7"/>
    <p:sldId id="333" r:id="rId8"/>
    <p:sldId id="334" r:id="rId9"/>
    <p:sldId id="307" r:id="rId10"/>
    <p:sldId id="308" r:id="rId11"/>
    <p:sldId id="336" r:id="rId12"/>
    <p:sldId id="310" r:id="rId13"/>
    <p:sldId id="335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30" r:id="rId33"/>
    <p:sldId id="337" r:id="rId34"/>
    <p:sldId id="338" r:id="rId35"/>
    <p:sldId id="339" r:id="rId36"/>
    <p:sldId id="343" r:id="rId37"/>
    <p:sldId id="340" r:id="rId38"/>
    <p:sldId id="342" r:id="rId39"/>
    <p:sldId id="344" r:id="rId40"/>
  </p:sldIdLst>
  <p:sldSz cx="9144000" cy="5143500" type="screen16x9"/>
  <p:notesSz cx="6858000" cy="9144000"/>
  <p:embeddedFontLst>
    <p:embeddedFont>
      <p:font typeface="Fjalla One" panose="020B0600000101010101" charset="0"/>
      <p:regular r:id="rId42"/>
    </p:embeddedFont>
    <p:embeddedFont>
      <p:font typeface="Marvel" panose="020B0600000101010101" charset="0"/>
      <p:regular r:id="rId43"/>
      <p:bold r:id="rId44"/>
      <p:italic r:id="rId45"/>
      <p:boldItalic r:id="rId46"/>
    </p:embeddedFont>
    <p:embeddedFont>
      <p:font typeface="Open Sans" panose="020B0600000101010101" charset="0"/>
      <p:regular r:id="rId47"/>
      <p:bold r:id="rId48"/>
      <p:italic r:id="rId49"/>
      <p:boldItalic r:id="rId50"/>
    </p:embeddedFont>
    <p:embeddedFont>
      <p:font typeface="PT Serif" panose="020B0600000101010101" charset="0"/>
      <p:regular r:id="rId51"/>
      <p:bold r:id="rId52"/>
      <p:italic r:id="rId53"/>
      <p:boldItalic r:id="rId54"/>
    </p:embeddedFont>
    <p:embeddedFont>
      <p:font typeface="Thasadith" panose="020B0600000101010101" charset="-34"/>
      <p:regular r:id="rId55"/>
      <p:bold r:id="rId56"/>
      <p:italic r:id="rId57"/>
      <p:boldItalic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7598"/>
    <a:srgbClr val="152946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05953E-5318-40BC-BA2C-D1B4C478FCA6}">
  <a:tblStyle styleId="{F805953E-5318-40BC-BA2C-D1B4C478F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c7a0f6814_1_43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c7a0f6814_1_43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067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672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043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917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132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414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186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861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62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69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0a131ff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0a131ff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525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467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491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680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4022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052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398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907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320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074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33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586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681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28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9798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48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078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2676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895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50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c7a0f6814_1_43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c7a0f6814_1_43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925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1111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38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a131ff5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a131ff5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7583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b2335a7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b2335a7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77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936">
            <a:off x="720175" y="1081988"/>
            <a:ext cx="5506800" cy="24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Thasadith"/>
              <a:buNone/>
              <a:defRPr sz="52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1124">
            <a:off x="717050" y="3268762"/>
            <a:ext cx="5506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T Serif"/>
              <a:buNone/>
              <a:defRPr sz="2800"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187314" y="-8389"/>
            <a:ext cx="4051876" cy="5160397"/>
          </a:xfrm>
          <a:custGeom>
            <a:avLst/>
            <a:gdLst/>
            <a:ahLst/>
            <a:cxnLst/>
            <a:rect l="l" t="t" r="r" b="b"/>
            <a:pathLst>
              <a:path w="126207" h="160735" extrusionOk="0">
                <a:moveTo>
                  <a:pt x="0" y="0"/>
                </a:moveTo>
                <a:lnTo>
                  <a:pt x="78129" y="73152"/>
                </a:lnTo>
                <a:cubicBezTo>
                  <a:pt x="82391" y="77140"/>
                  <a:pt x="82391" y="83594"/>
                  <a:pt x="78129" y="87582"/>
                </a:cubicBezTo>
                <a:lnTo>
                  <a:pt x="0" y="160734"/>
                </a:lnTo>
                <a:lnTo>
                  <a:pt x="126206" y="160734"/>
                </a:lnTo>
                <a:lnTo>
                  <a:pt x="1262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187314" y="-8389"/>
            <a:ext cx="3452893" cy="5160397"/>
          </a:xfrm>
          <a:custGeom>
            <a:avLst/>
            <a:gdLst/>
            <a:ahLst/>
            <a:cxnLst/>
            <a:rect l="l" t="t" r="r" b="b"/>
            <a:pathLst>
              <a:path w="107550" h="160735" extrusionOk="0">
                <a:moveTo>
                  <a:pt x="0" y="0"/>
                </a:moveTo>
                <a:lnTo>
                  <a:pt x="78141" y="73152"/>
                </a:lnTo>
                <a:cubicBezTo>
                  <a:pt x="82403" y="77140"/>
                  <a:pt x="82403" y="83594"/>
                  <a:pt x="78141" y="87582"/>
                </a:cubicBezTo>
                <a:lnTo>
                  <a:pt x="12" y="160734"/>
                </a:lnTo>
                <a:lnTo>
                  <a:pt x="25158" y="160734"/>
                </a:lnTo>
                <a:lnTo>
                  <a:pt x="103299" y="87582"/>
                </a:lnTo>
                <a:cubicBezTo>
                  <a:pt x="107549" y="83594"/>
                  <a:pt x="107549" y="77140"/>
                  <a:pt x="103287" y="73152"/>
                </a:cubicBezTo>
                <a:lnTo>
                  <a:pt x="251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6841" y="-8389"/>
            <a:ext cx="1063061" cy="1253026"/>
          </a:xfrm>
          <a:custGeom>
            <a:avLst/>
            <a:gdLst/>
            <a:ahLst/>
            <a:cxnLst/>
            <a:rect l="l" t="t" r="r" b="b"/>
            <a:pathLst>
              <a:path w="33112" h="39029" extrusionOk="0">
                <a:moveTo>
                  <a:pt x="13288" y="0"/>
                </a:moveTo>
                <a:lnTo>
                  <a:pt x="477" y="15109"/>
                </a:lnTo>
                <a:lnTo>
                  <a:pt x="0" y="15669"/>
                </a:lnTo>
                <a:lnTo>
                  <a:pt x="0" y="39029"/>
                </a:lnTo>
                <a:lnTo>
                  <a:pt x="477" y="38481"/>
                </a:lnTo>
                <a:lnTo>
                  <a:pt x="3311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9505" y="3900106"/>
            <a:ext cx="1069931" cy="1251902"/>
          </a:xfrm>
          <a:custGeom>
            <a:avLst/>
            <a:gdLst/>
            <a:ahLst/>
            <a:cxnLst/>
            <a:rect l="l" t="t" r="r" b="b"/>
            <a:pathLst>
              <a:path w="33326" h="38994" extrusionOk="0">
                <a:moveTo>
                  <a:pt x="0" y="0"/>
                </a:moveTo>
                <a:lnTo>
                  <a:pt x="0" y="23348"/>
                </a:lnTo>
                <a:lnTo>
                  <a:pt x="476" y="23896"/>
                </a:lnTo>
                <a:lnTo>
                  <a:pt x="13371" y="38993"/>
                </a:lnTo>
                <a:lnTo>
                  <a:pt x="33326" y="38993"/>
                </a:lnTo>
                <a:lnTo>
                  <a:pt x="476" y="56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_1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31"/>
          <p:cNvGrpSpPr/>
          <p:nvPr/>
        </p:nvGrpSpPr>
        <p:grpSpPr>
          <a:xfrm flipH="1">
            <a:off x="-4519" y="-19650"/>
            <a:ext cx="9163038" cy="5163149"/>
            <a:chOff x="-19050" y="-19650"/>
            <a:chExt cx="9163038" cy="5163149"/>
          </a:xfrm>
        </p:grpSpPr>
        <p:sp>
          <p:nvSpPr>
            <p:cNvPr id="213" name="Google Shape;213;p31"/>
            <p:cNvSpPr/>
            <p:nvPr/>
          </p:nvSpPr>
          <p:spPr>
            <a:xfrm>
              <a:off x="-19050" y="-19650"/>
              <a:ext cx="1351963" cy="1265779"/>
            </a:xfrm>
            <a:custGeom>
              <a:avLst/>
              <a:gdLst/>
              <a:ahLst/>
              <a:cxnLst/>
              <a:rect l="l" t="t" r="r" b="b"/>
              <a:pathLst>
                <a:path w="10168" h="9520" extrusionOk="0">
                  <a:moveTo>
                    <a:pt x="4082" y="0"/>
                  </a:moveTo>
                  <a:lnTo>
                    <a:pt x="145" y="3687"/>
                  </a:lnTo>
                  <a:lnTo>
                    <a:pt x="1" y="3822"/>
                  </a:lnTo>
                  <a:lnTo>
                    <a:pt x="1" y="9519"/>
                  </a:lnTo>
                  <a:lnTo>
                    <a:pt x="145" y="9384"/>
                  </a:lnTo>
                  <a:lnTo>
                    <a:pt x="10167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 rot="10800000" flipH="1">
              <a:off x="7788701" y="3874263"/>
              <a:ext cx="1355287" cy="1269236"/>
            </a:xfrm>
            <a:custGeom>
              <a:avLst/>
              <a:gdLst/>
              <a:ahLst/>
              <a:cxnLst/>
              <a:rect l="l" t="t" r="r" b="b"/>
              <a:pathLst>
                <a:path w="10193" h="9546" extrusionOk="0">
                  <a:moveTo>
                    <a:pt x="0" y="1"/>
                  </a:moveTo>
                  <a:lnTo>
                    <a:pt x="10049" y="9410"/>
                  </a:lnTo>
                  <a:lnTo>
                    <a:pt x="10193" y="9545"/>
                  </a:lnTo>
                  <a:lnTo>
                    <a:pt x="10193" y="3846"/>
                  </a:lnTo>
                  <a:lnTo>
                    <a:pt x="10049" y="3710"/>
                  </a:lnTo>
                  <a:lnTo>
                    <a:pt x="6086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16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2"/>
          <p:cNvGrpSpPr/>
          <p:nvPr/>
        </p:nvGrpSpPr>
        <p:grpSpPr>
          <a:xfrm>
            <a:off x="-4519" y="-19650"/>
            <a:ext cx="9163038" cy="5163149"/>
            <a:chOff x="-19050" y="-19650"/>
            <a:chExt cx="9163038" cy="5163149"/>
          </a:xfrm>
        </p:grpSpPr>
        <p:sp>
          <p:nvSpPr>
            <p:cNvPr id="217" name="Google Shape;217;p32"/>
            <p:cNvSpPr/>
            <p:nvPr/>
          </p:nvSpPr>
          <p:spPr>
            <a:xfrm>
              <a:off x="-19050" y="-19650"/>
              <a:ext cx="1351963" cy="1265779"/>
            </a:xfrm>
            <a:custGeom>
              <a:avLst/>
              <a:gdLst/>
              <a:ahLst/>
              <a:cxnLst/>
              <a:rect l="l" t="t" r="r" b="b"/>
              <a:pathLst>
                <a:path w="10168" h="9520" extrusionOk="0">
                  <a:moveTo>
                    <a:pt x="4082" y="0"/>
                  </a:moveTo>
                  <a:lnTo>
                    <a:pt x="145" y="3687"/>
                  </a:lnTo>
                  <a:lnTo>
                    <a:pt x="1" y="3822"/>
                  </a:lnTo>
                  <a:lnTo>
                    <a:pt x="1" y="9519"/>
                  </a:lnTo>
                  <a:lnTo>
                    <a:pt x="145" y="9384"/>
                  </a:lnTo>
                  <a:lnTo>
                    <a:pt x="10167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 rot="10800000" flipH="1">
              <a:off x="7788701" y="3874263"/>
              <a:ext cx="1355287" cy="1269236"/>
            </a:xfrm>
            <a:custGeom>
              <a:avLst/>
              <a:gdLst/>
              <a:ahLst/>
              <a:cxnLst/>
              <a:rect l="l" t="t" r="r" b="b"/>
              <a:pathLst>
                <a:path w="10193" h="9546" extrusionOk="0">
                  <a:moveTo>
                    <a:pt x="0" y="1"/>
                  </a:moveTo>
                  <a:lnTo>
                    <a:pt x="10049" y="9410"/>
                  </a:lnTo>
                  <a:lnTo>
                    <a:pt x="10193" y="9545"/>
                  </a:lnTo>
                  <a:lnTo>
                    <a:pt x="10193" y="3846"/>
                  </a:lnTo>
                  <a:lnTo>
                    <a:pt x="10049" y="3710"/>
                  </a:lnTo>
                  <a:lnTo>
                    <a:pt x="6086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6_1_1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3"/>
          <p:cNvGrpSpPr/>
          <p:nvPr/>
        </p:nvGrpSpPr>
        <p:grpSpPr>
          <a:xfrm>
            <a:off x="-9550" y="-2375"/>
            <a:ext cx="2004721" cy="5145879"/>
            <a:chOff x="-9550" y="-2375"/>
            <a:chExt cx="2004721" cy="5145879"/>
          </a:xfrm>
        </p:grpSpPr>
        <p:sp>
          <p:nvSpPr>
            <p:cNvPr id="221" name="Google Shape;221;p33"/>
            <p:cNvSpPr/>
            <p:nvPr/>
          </p:nvSpPr>
          <p:spPr>
            <a:xfrm>
              <a:off x="-9550" y="3520500"/>
              <a:ext cx="1725490" cy="1623004"/>
            </a:xfrm>
            <a:custGeom>
              <a:avLst/>
              <a:gdLst/>
              <a:ahLst/>
              <a:cxnLst/>
              <a:rect l="l" t="t" r="r" b="b"/>
              <a:pathLst>
                <a:path w="10400" h="9739" extrusionOk="0">
                  <a:moveTo>
                    <a:pt x="0" y="1"/>
                  </a:moveTo>
                  <a:lnTo>
                    <a:pt x="0" y="4545"/>
                  </a:lnTo>
                  <a:lnTo>
                    <a:pt x="113" y="4651"/>
                  </a:lnTo>
                  <a:lnTo>
                    <a:pt x="5548" y="9739"/>
                  </a:lnTo>
                  <a:lnTo>
                    <a:pt x="10400" y="9739"/>
                  </a:lnTo>
                  <a:lnTo>
                    <a:pt x="113" y="1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-9550" y="-2375"/>
              <a:ext cx="1734283" cy="1629252"/>
            </a:xfrm>
            <a:custGeom>
              <a:avLst/>
              <a:gdLst/>
              <a:ahLst/>
              <a:cxnLst/>
              <a:rect l="l" t="t" r="r" b="b"/>
              <a:pathLst>
                <a:path w="10453" h="9790" extrusionOk="0">
                  <a:moveTo>
                    <a:pt x="5601" y="1"/>
                  </a:moveTo>
                  <a:lnTo>
                    <a:pt x="113" y="5137"/>
                  </a:lnTo>
                  <a:lnTo>
                    <a:pt x="0" y="5245"/>
                  </a:lnTo>
                  <a:lnTo>
                    <a:pt x="0" y="9789"/>
                  </a:lnTo>
                  <a:lnTo>
                    <a:pt x="113" y="9681"/>
                  </a:lnTo>
                  <a:lnTo>
                    <a:pt x="10453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-9550" y="593588"/>
              <a:ext cx="2004721" cy="3961327"/>
            </a:xfrm>
            <a:custGeom>
              <a:avLst/>
              <a:gdLst/>
              <a:ahLst/>
              <a:cxnLst/>
              <a:rect l="l" t="t" r="r" b="b"/>
              <a:pathLst>
                <a:path w="12083" h="23876" extrusionOk="0">
                  <a:moveTo>
                    <a:pt x="0" y="0"/>
                  </a:moveTo>
                  <a:lnTo>
                    <a:pt x="0" y="23876"/>
                  </a:lnTo>
                  <a:lnTo>
                    <a:pt x="11265" y="13330"/>
                  </a:lnTo>
                  <a:cubicBezTo>
                    <a:pt x="12083" y="12560"/>
                    <a:pt x="12083" y="11316"/>
                    <a:pt x="11265" y="105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-8555" y="1208800"/>
              <a:ext cx="1348537" cy="2730588"/>
            </a:xfrm>
            <a:custGeom>
              <a:avLst/>
              <a:gdLst/>
              <a:ahLst/>
              <a:cxnLst/>
              <a:rect l="l" t="t" r="r" b="b"/>
              <a:pathLst>
                <a:path w="8128" h="16458" extrusionOk="0">
                  <a:moveTo>
                    <a:pt x="1" y="0"/>
                  </a:moveTo>
                  <a:lnTo>
                    <a:pt x="1" y="16457"/>
                  </a:lnTo>
                  <a:lnTo>
                    <a:pt x="7308" y="9617"/>
                  </a:lnTo>
                  <a:cubicBezTo>
                    <a:pt x="8127" y="8852"/>
                    <a:pt x="8127" y="7608"/>
                    <a:pt x="7308" y="68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52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6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34"/>
          <p:cNvGrpSpPr/>
          <p:nvPr/>
        </p:nvGrpSpPr>
        <p:grpSpPr>
          <a:xfrm flipH="1">
            <a:off x="7143725" y="-2375"/>
            <a:ext cx="2004721" cy="5145879"/>
            <a:chOff x="-9550" y="-2375"/>
            <a:chExt cx="2004721" cy="5145879"/>
          </a:xfrm>
        </p:grpSpPr>
        <p:sp>
          <p:nvSpPr>
            <p:cNvPr id="227" name="Google Shape;227;p34"/>
            <p:cNvSpPr/>
            <p:nvPr/>
          </p:nvSpPr>
          <p:spPr>
            <a:xfrm>
              <a:off x="-9550" y="3520500"/>
              <a:ext cx="1725490" cy="1623004"/>
            </a:xfrm>
            <a:custGeom>
              <a:avLst/>
              <a:gdLst/>
              <a:ahLst/>
              <a:cxnLst/>
              <a:rect l="l" t="t" r="r" b="b"/>
              <a:pathLst>
                <a:path w="10400" h="9739" extrusionOk="0">
                  <a:moveTo>
                    <a:pt x="0" y="1"/>
                  </a:moveTo>
                  <a:lnTo>
                    <a:pt x="0" y="4545"/>
                  </a:lnTo>
                  <a:lnTo>
                    <a:pt x="113" y="4651"/>
                  </a:lnTo>
                  <a:lnTo>
                    <a:pt x="5548" y="9739"/>
                  </a:lnTo>
                  <a:lnTo>
                    <a:pt x="10400" y="9739"/>
                  </a:lnTo>
                  <a:lnTo>
                    <a:pt x="113" y="1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-9550" y="-2375"/>
              <a:ext cx="1734283" cy="1629252"/>
            </a:xfrm>
            <a:custGeom>
              <a:avLst/>
              <a:gdLst/>
              <a:ahLst/>
              <a:cxnLst/>
              <a:rect l="l" t="t" r="r" b="b"/>
              <a:pathLst>
                <a:path w="10453" h="9790" extrusionOk="0">
                  <a:moveTo>
                    <a:pt x="5601" y="1"/>
                  </a:moveTo>
                  <a:lnTo>
                    <a:pt x="113" y="5137"/>
                  </a:lnTo>
                  <a:lnTo>
                    <a:pt x="0" y="5245"/>
                  </a:lnTo>
                  <a:lnTo>
                    <a:pt x="0" y="9789"/>
                  </a:lnTo>
                  <a:lnTo>
                    <a:pt x="113" y="9681"/>
                  </a:lnTo>
                  <a:lnTo>
                    <a:pt x="10453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-9550" y="593588"/>
              <a:ext cx="2004721" cy="3961327"/>
            </a:xfrm>
            <a:custGeom>
              <a:avLst/>
              <a:gdLst/>
              <a:ahLst/>
              <a:cxnLst/>
              <a:rect l="l" t="t" r="r" b="b"/>
              <a:pathLst>
                <a:path w="12083" h="23876" extrusionOk="0">
                  <a:moveTo>
                    <a:pt x="0" y="0"/>
                  </a:moveTo>
                  <a:lnTo>
                    <a:pt x="0" y="23876"/>
                  </a:lnTo>
                  <a:lnTo>
                    <a:pt x="11265" y="13330"/>
                  </a:lnTo>
                  <a:cubicBezTo>
                    <a:pt x="12083" y="12560"/>
                    <a:pt x="12083" y="11316"/>
                    <a:pt x="11265" y="105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-8555" y="1208800"/>
              <a:ext cx="1348537" cy="2730588"/>
            </a:xfrm>
            <a:custGeom>
              <a:avLst/>
              <a:gdLst/>
              <a:ahLst/>
              <a:cxnLst/>
              <a:rect l="l" t="t" r="r" b="b"/>
              <a:pathLst>
                <a:path w="8128" h="16458" extrusionOk="0">
                  <a:moveTo>
                    <a:pt x="1" y="0"/>
                  </a:moveTo>
                  <a:lnTo>
                    <a:pt x="1" y="16457"/>
                  </a:lnTo>
                  <a:lnTo>
                    <a:pt x="7308" y="9617"/>
                  </a:lnTo>
                  <a:cubicBezTo>
                    <a:pt x="8127" y="8852"/>
                    <a:pt x="8127" y="7608"/>
                    <a:pt x="7308" y="68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52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64050" y="1908397"/>
            <a:ext cx="3615900" cy="15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flipH="1">
            <a:off x="3107550" y="3442900"/>
            <a:ext cx="29289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956950" y="946947"/>
            <a:ext cx="32301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-9550" y="-4750"/>
            <a:ext cx="9163053" cy="5157783"/>
            <a:chOff x="-9550" y="-4750"/>
            <a:chExt cx="9163053" cy="5157783"/>
          </a:xfrm>
        </p:grpSpPr>
        <p:sp>
          <p:nvSpPr>
            <p:cNvPr id="20" name="Google Shape;20;p3"/>
            <p:cNvSpPr/>
            <p:nvPr/>
          </p:nvSpPr>
          <p:spPr>
            <a:xfrm>
              <a:off x="-9550" y="3520500"/>
              <a:ext cx="1725490" cy="1623004"/>
            </a:xfrm>
            <a:custGeom>
              <a:avLst/>
              <a:gdLst/>
              <a:ahLst/>
              <a:cxnLst/>
              <a:rect l="l" t="t" r="r" b="b"/>
              <a:pathLst>
                <a:path w="10400" h="9739" extrusionOk="0">
                  <a:moveTo>
                    <a:pt x="0" y="1"/>
                  </a:moveTo>
                  <a:lnTo>
                    <a:pt x="0" y="4545"/>
                  </a:lnTo>
                  <a:lnTo>
                    <a:pt x="113" y="4651"/>
                  </a:lnTo>
                  <a:lnTo>
                    <a:pt x="5548" y="9739"/>
                  </a:lnTo>
                  <a:lnTo>
                    <a:pt x="10400" y="9739"/>
                  </a:lnTo>
                  <a:lnTo>
                    <a:pt x="113" y="1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9550" y="-2375"/>
              <a:ext cx="1734283" cy="1629252"/>
            </a:xfrm>
            <a:custGeom>
              <a:avLst/>
              <a:gdLst/>
              <a:ahLst/>
              <a:cxnLst/>
              <a:rect l="l" t="t" r="r" b="b"/>
              <a:pathLst>
                <a:path w="10453" h="9790" extrusionOk="0">
                  <a:moveTo>
                    <a:pt x="5601" y="1"/>
                  </a:moveTo>
                  <a:lnTo>
                    <a:pt x="113" y="5137"/>
                  </a:lnTo>
                  <a:lnTo>
                    <a:pt x="0" y="5245"/>
                  </a:lnTo>
                  <a:lnTo>
                    <a:pt x="0" y="9789"/>
                  </a:lnTo>
                  <a:lnTo>
                    <a:pt x="113" y="9681"/>
                  </a:lnTo>
                  <a:lnTo>
                    <a:pt x="10453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9550" y="593588"/>
              <a:ext cx="2004721" cy="3961327"/>
            </a:xfrm>
            <a:custGeom>
              <a:avLst/>
              <a:gdLst/>
              <a:ahLst/>
              <a:cxnLst/>
              <a:rect l="l" t="t" r="r" b="b"/>
              <a:pathLst>
                <a:path w="12083" h="23876" extrusionOk="0">
                  <a:moveTo>
                    <a:pt x="0" y="0"/>
                  </a:moveTo>
                  <a:lnTo>
                    <a:pt x="0" y="23876"/>
                  </a:lnTo>
                  <a:lnTo>
                    <a:pt x="11265" y="13330"/>
                  </a:lnTo>
                  <a:cubicBezTo>
                    <a:pt x="12083" y="12560"/>
                    <a:pt x="12083" y="11316"/>
                    <a:pt x="11265" y="105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-8555" y="1208800"/>
              <a:ext cx="1348537" cy="2730588"/>
            </a:xfrm>
            <a:custGeom>
              <a:avLst/>
              <a:gdLst/>
              <a:ahLst/>
              <a:cxnLst/>
              <a:rect l="l" t="t" r="r" b="b"/>
              <a:pathLst>
                <a:path w="8128" h="16458" extrusionOk="0">
                  <a:moveTo>
                    <a:pt x="1" y="0"/>
                  </a:moveTo>
                  <a:lnTo>
                    <a:pt x="1" y="16457"/>
                  </a:lnTo>
                  <a:lnTo>
                    <a:pt x="7308" y="9617"/>
                  </a:lnTo>
                  <a:cubicBezTo>
                    <a:pt x="8127" y="8852"/>
                    <a:pt x="8127" y="7608"/>
                    <a:pt x="7308" y="68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52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427975" y="-4750"/>
              <a:ext cx="1725526" cy="1628020"/>
            </a:xfrm>
            <a:custGeom>
              <a:avLst/>
              <a:gdLst/>
              <a:ahLst/>
              <a:cxnLst/>
              <a:rect l="l" t="t" r="r" b="b"/>
              <a:pathLst>
                <a:path w="10401" h="9739" extrusionOk="0">
                  <a:moveTo>
                    <a:pt x="1" y="1"/>
                  </a:moveTo>
                  <a:lnTo>
                    <a:pt x="10286" y="9631"/>
                  </a:lnTo>
                  <a:lnTo>
                    <a:pt x="10401" y="9739"/>
                  </a:lnTo>
                  <a:lnTo>
                    <a:pt x="10401" y="5195"/>
                  </a:lnTo>
                  <a:lnTo>
                    <a:pt x="10286" y="5089"/>
                  </a:lnTo>
                  <a:lnTo>
                    <a:pt x="4853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419350" y="3516900"/>
              <a:ext cx="1734153" cy="1636133"/>
            </a:xfrm>
            <a:custGeom>
              <a:avLst/>
              <a:gdLst/>
              <a:ahLst/>
              <a:cxnLst/>
              <a:rect l="l" t="t" r="r" b="b"/>
              <a:pathLst>
                <a:path w="10453" h="9789" extrusionOk="0">
                  <a:moveTo>
                    <a:pt x="10453" y="0"/>
                  </a:moveTo>
                  <a:lnTo>
                    <a:pt x="10338" y="108"/>
                  </a:lnTo>
                  <a:lnTo>
                    <a:pt x="0" y="9789"/>
                  </a:lnTo>
                  <a:lnTo>
                    <a:pt x="4852" y="9789"/>
                  </a:lnTo>
                  <a:lnTo>
                    <a:pt x="10338" y="4652"/>
                  </a:lnTo>
                  <a:lnTo>
                    <a:pt x="10453" y="4544"/>
                  </a:lnTo>
                  <a:lnTo>
                    <a:pt x="10453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7148766" y="589224"/>
              <a:ext cx="2004736" cy="3960863"/>
            </a:xfrm>
            <a:custGeom>
              <a:avLst/>
              <a:gdLst/>
              <a:ahLst/>
              <a:cxnLst/>
              <a:rect l="l" t="t" r="r" b="b"/>
              <a:pathLst>
                <a:path w="12084" h="23875" extrusionOk="0">
                  <a:moveTo>
                    <a:pt x="12084" y="1"/>
                  </a:moveTo>
                  <a:lnTo>
                    <a:pt x="821" y="10545"/>
                  </a:lnTo>
                  <a:cubicBezTo>
                    <a:pt x="1" y="11314"/>
                    <a:pt x="1" y="12559"/>
                    <a:pt x="821" y="13328"/>
                  </a:cubicBezTo>
                  <a:lnTo>
                    <a:pt x="12084" y="23874"/>
                  </a:lnTo>
                  <a:lnTo>
                    <a:pt x="12084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7804078" y="1204556"/>
              <a:ext cx="1348269" cy="2729885"/>
            </a:xfrm>
            <a:custGeom>
              <a:avLst/>
              <a:gdLst/>
              <a:ahLst/>
              <a:cxnLst/>
              <a:rect l="l" t="t" r="r" b="b"/>
              <a:pathLst>
                <a:path w="8127" h="16455" extrusionOk="0">
                  <a:moveTo>
                    <a:pt x="8127" y="0"/>
                  </a:moveTo>
                  <a:lnTo>
                    <a:pt x="820" y="6841"/>
                  </a:lnTo>
                  <a:cubicBezTo>
                    <a:pt x="0" y="7605"/>
                    <a:pt x="0" y="8850"/>
                    <a:pt x="820" y="9614"/>
                  </a:cubicBezTo>
                  <a:lnTo>
                    <a:pt x="8127" y="16455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152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 flipH="1">
            <a:off x="720000" y="1189000"/>
            <a:ext cx="7704000" cy="3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20000" y="411609"/>
            <a:ext cx="77040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 hasCustomPrompt="1"/>
          </p:nvPr>
        </p:nvSpPr>
        <p:spPr>
          <a:xfrm flipH="1">
            <a:off x="7028858" y="1799122"/>
            <a:ext cx="1323600" cy="7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 flipH="1">
            <a:off x="2103287" y="2014077"/>
            <a:ext cx="2393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"/>
          </p:nvPr>
        </p:nvSpPr>
        <p:spPr>
          <a:xfrm>
            <a:off x="4641063" y="2014077"/>
            <a:ext cx="2393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 flipH="1">
            <a:off x="2103287" y="3539477"/>
            <a:ext cx="2393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"/>
          </p:nvPr>
        </p:nvSpPr>
        <p:spPr>
          <a:xfrm>
            <a:off x="4641063" y="3539477"/>
            <a:ext cx="23934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 flipH="1">
            <a:off x="2109537" y="1661150"/>
            <a:ext cx="2393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4647313" y="1661150"/>
            <a:ext cx="2393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7"/>
          </p:nvPr>
        </p:nvSpPr>
        <p:spPr>
          <a:xfrm flipH="1">
            <a:off x="2109537" y="3186575"/>
            <a:ext cx="2393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4647328" y="3186575"/>
            <a:ext cx="2393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hasadith"/>
              <a:buNone/>
              <a:defRPr sz="20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hasadith"/>
              <a:buNone/>
              <a:defRPr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9" hasCustomPrompt="1"/>
          </p:nvPr>
        </p:nvSpPr>
        <p:spPr>
          <a:xfrm>
            <a:off x="794958" y="3323997"/>
            <a:ext cx="1323600" cy="7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033621" y="3323997"/>
            <a:ext cx="1323600" cy="7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5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4" hasCustomPrompt="1"/>
          </p:nvPr>
        </p:nvSpPr>
        <p:spPr>
          <a:xfrm>
            <a:off x="794958" y="1799122"/>
            <a:ext cx="1323600" cy="7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Thasadith"/>
              <a:buNone/>
              <a:defRPr sz="55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r>
              <a:t>xx%</a:t>
            </a:r>
          </a:p>
        </p:txBody>
      </p:sp>
      <p:grpSp>
        <p:nvGrpSpPr>
          <p:cNvPr id="82" name="Google Shape;82;p13"/>
          <p:cNvGrpSpPr/>
          <p:nvPr/>
        </p:nvGrpSpPr>
        <p:grpSpPr>
          <a:xfrm flipH="1">
            <a:off x="-18609" y="-19650"/>
            <a:ext cx="9163038" cy="5163149"/>
            <a:chOff x="-19050" y="-19650"/>
            <a:chExt cx="9163038" cy="5163149"/>
          </a:xfrm>
        </p:grpSpPr>
        <p:sp>
          <p:nvSpPr>
            <p:cNvPr id="83" name="Google Shape;83;p13"/>
            <p:cNvSpPr/>
            <p:nvPr/>
          </p:nvSpPr>
          <p:spPr>
            <a:xfrm>
              <a:off x="-19050" y="-19650"/>
              <a:ext cx="1351963" cy="1265779"/>
            </a:xfrm>
            <a:custGeom>
              <a:avLst/>
              <a:gdLst/>
              <a:ahLst/>
              <a:cxnLst/>
              <a:rect l="l" t="t" r="r" b="b"/>
              <a:pathLst>
                <a:path w="10168" h="9520" extrusionOk="0">
                  <a:moveTo>
                    <a:pt x="4082" y="0"/>
                  </a:moveTo>
                  <a:lnTo>
                    <a:pt x="145" y="3687"/>
                  </a:lnTo>
                  <a:lnTo>
                    <a:pt x="1" y="3822"/>
                  </a:lnTo>
                  <a:lnTo>
                    <a:pt x="1" y="9519"/>
                  </a:lnTo>
                  <a:lnTo>
                    <a:pt x="145" y="9384"/>
                  </a:lnTo>
                  <a:lnTo>
                    <a:pt x="10167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rot="10800000" flipH="1">
              <a:off x="7788701" y="3874263"/>
              <a:ext cx="1355287" cy="1269236"/>
            </a:xfrm>
            <a:custGeom>
              <a:avLst/>
              <a:gdLst/>
              <a:ahLst/>
              <a:cxnLst/>
              <a:rect l="l" t="t" r="r" b="b"/>
              <a:pathLst>
                <a:path w="10193" h="9546" extrusionOk="0">
                  <a:moveTo>
                    <a:pt x="0" y="1"/>
                  </a:moveTo>
                  <a:lnTo>
                    <a:pt x="10049" y="9410"/>
                  </a:lnTo>
                  <a:lnTo>
                    <a:pt x="10193" y="9545"/>
                  </a:lnTo>
                  <a:lnTo>
                    <a:pt x="10193" y="3846"/>
                  </a:lnTo>
                  <a:lnTo>
                    <a:pt x="10049" y="3710"/>
                  </a:lnTo>
                  <a:lnTo>
                    <a:pt x="6086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720000" y="411609"/>
            <a:ext cx="77040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 flipH="1">
            <a:off x="716688" y="2375776"/>
            <a:ext cx="3466800" cy="11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2"/>
          </p:nvPr>
        </p:nvSpPr>
        <p:spPr>
          <a:xfrm flipH="1">
            <a:off x="4961038" y="2375775"/>
            <a:ext cx="3466800" cy="11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3"/>
          </p:nvPr>
        </p:nvSpPr>
        <p:spPr>
          <a:xfrm flipH="1">
            <a:off x="2234088" y="3439400"/>
            <a:ext cx="19494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22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4"/>
          </p:nvPr>
        </p:nvSpPr>
        <p:spPr>
          <a:xfrm flipH="1">
            <a:off x="4961038" y="3439400"/>
            <a:ext cx="19494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2200" b="1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hasadith"/>
              <a:buNone/>
              <a:defRPr sz="3000">
                <a:latin typeface="Thasadith"/>
                <a:ea typeface="Thasadith"/>
                <a:cs typeface="Thasadith"/>
                <a:sym typeface="Thasadith"/>
              </a:defRPr>
            </a:lvl9pPr>
          </a:lstStyle>
          <a:p>
            <a:endParaRPr/>
          </a:p>
        </p:txBody>
      </p:sp>
      <p:grpSp>
        <p:nvGrpSpPr>
          <p:cNvPr id="91" name="Google Shape;91;p14"/>
          <p:cNvGrpSpPr/>
          <p:nvPr/>
        </p:nvGrpSpPr>
        <p:grpSpPr>
          <a:xfrm flipH="1">
            <a:off x="-4519" y="-18459"/>
            <a:ext cx="9163038" cy="5163149"/>
            <a:chOff x="-19050" y="-19650"/>
            <a:chExt cx="9163038" cy="5163149"/>
          </a:xfrm>
        </p:grpSpPr>
        <p:sp>
          <p:nvSpPr>
            <p:cNvPr id="92" name="Google Shape;92;p14"/>
            <p:cNvSpPr/>
            <p:nvPr/>
          </p:nvSpPr>
          <p:spPr>
            <a:xfrm>
              <a:off x="-19050" y="-19650"/>
              <a:ext cx="1351963" cy="1265779"/>
            </a:xfrm>
            <a:custGeom>
              <a:avLst/>
              <a:gdLst/>
              <a:ahLst/>
              <a:cxnLst/>
              <a:rect l="l" t="t" r="r" b="b"/>
              <a:pathLst>
                <a:path w="10168" h="9520" extrusionOk="0">
                  <a:moveTo>
                    <a:pt x="4082" y="0"/>
                  </a:moveTo>
                  <a:lnTo>
                    <a:pt x="145" y="3687"/>
                  </a:lnTo>
                  <a:lnTo>
                    <a:pt x="1" y="3822"/>
                  </a:lnTo>
                  <a:lnTo>
                    <a:pt x="1" y="9519"/>
                  </a:lnTo>
                  <a:lnTo>
                    <a:pt x="145" y="9384"/>
                  </a:lnTo>
                  <a:lnTo>
                    <a:pt x="10167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 rot="10800000" flipH="1">
              <a:off x="7788701" y="3874263"/>
              <a:ext cx="1355287" cy="1269236"/>
            </a:xfrm>
            <a:custGeom>
              <a:avLst/>
              <a:gdLst/>
              <a:ahLst/>
              <a:cxnLst/>
              <a:rect l="l" t="t" r="r" b="b"/>
              <a:pathLst>
                <a:path w="10193" h="9546" extrusionOk="0">
                  <a:moveTo>
                    <a:pt x="0" y="1"/>
                  </a:moveTo>
                  <a:lnTo>
                    <a:pt x="10049" y="9410"/>
                  </a:lnTo>
                  <a:lnTo>
                    <a:pt x="10193" y="9545"/>
                  </a:lnTo>
                  <a:lnTo>
                    <a:pt x="10193" y="3846"/>
                  </a:lnTo>
                  <a:lnTo>
                    <a:pt x="10049" y="3710"/>
                  </a:lnTo>
                  <a:lnTo>
                    <a:pt x="6086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0000" y="411609"/>
            <a:ext cx="77040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1010791" y="2436175"/>
            <a:ext cx="2907300" cy="6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84" name="Google Shape;184;p26"/>
          <p:cNvGrpSpPr/>
          <p:nvPr/>
        </p:nvGrpSpPr>
        <p:grpSpPr>
          <a:xfrm flipH="1">
            <a:off x="-4519" y="-19650"/>
            <a:ext cx="9163038" cy="5163149"/>
            <a:chOff x="-19050" y="-19650"/>
            <a:chExt cx="9163038" cy="5163149"/>
          </a:xfrm>
        </p:grpSpPr>
        <p:sp>
          <p:nvSpPr>
            <p:cNvPr id="185" name="Google Shape;185;p26"/>
            <p:cNvSpPr/>
            <p:nvPr/>
          </p:nvSpPr>
          <p:spPr>
            <a:xfrm>
              <a:off x="-19050" y="-19650"/>
              <a:ext cx="1351963" cy="1265779"/>
            </a:xfrm>
            <a:custGeom>
              <a:avLst/>
              <a:gdLst/>
              <a:ahLst/>
              <a:cxnLst/>
              <a:rect l="l" t="t" r="r" b="b"/>
              <a:pathLst>
                <a:path w="10168" h="9520" extrusionOk="0">
                  <a:moveTo>
                    <a:pt x="4082" y="0"/>
                  </a:moveTo>
                  <a:lnTo>
                    <a:pt x="145" y="3687"/>
                  </a:lnTo>
                  <a:lnTo>
                    <a:pt x="1" y="3822"/>
                  </a:lnTo>
                  <a:lnTo>
                    <a:pt x="1" y="9519"/>
                  </a:lnTo>
                  <a:lnTo>
                    <a:pt x="145" y="9384"/>
                  </a:lnTo>
                  <a:lnTo>
                    <a:pt x="10167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 rot="10800000" flipH="1">
              <a:off x="7788701" y="3874263"/>
              <a:ext cx="1355287" cy="1269236"/>
            </a:xfrm>
            <a:custGeom>
              <a:avLst/>
              <a:gdLst/>
              <a:ahLst/>
              <a:cxnLst/>
              <a:rect l="l" t="t" r="r" b="b"/>
              <a:pathLst>
                <a:path w="10193" h="9546" extrusionOk="0">
                  <a:moveTo>
                    <a:pt x="0" y="1"/>
                  </a:moveTo>
                  <a:lnTo>
                    <a:pt x="10049" y="9410"/>
                  </a:lnTo>
                  <a:lnTo>
                    <a:pt x="10193" y="9545"/>
                  </a:lnTo>
                  <a:lnTo>
                    <a:pt x="10193" y="3846"/>
                  </a:lnTo>
                  <a:lnTo>
                    <a:pt x="10049" y="3710"/>
                  </a:lnTo>
                  <a:lnTo>
                    <a:pt x="6086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9"/>
          <p:cNvGrpSpPr/>
          <p:nvPr/>
        </p:nvGrpSpPr>
        <p:grpSpPr>
          <a:xfrm>
            <a:off x="-9550" y="-4750"/>
            <a:ext cx="9163053" cy="5157783"/>
            <a:chOff x="-9550" y="-4750"/>
            <a:chExt cx="9163053" cy="5157783"/>
          </a:xfrm>
        </p:grpSpPr>
        <p:sp>
          <p:nvSpPr>
            <p:cNvPr id="197" name="Google Shape;197;p29"/>
            <p:cNvSpPr/>
            <p:nvPr/>
          </p:nvSpPr>
          <p:spPr>
            <a:xfrm>
              <a:off x="-9550" y="3520500"/>
              <a:ext cx="1725490" cy="1623004"/>
            </a:xfrm>
            <a:custGeom>
              <a:avLst/>
              <a:gdLst/>
              <a:ahLst/>
              <a:cxnLst/>
              <a:rect l="l" t="t" r="r" b="b"/>
              <a:pathLst>
                <a:path w="10400" h="9739" extrusionOk="0">
                  <a:moveTo>
                    <a:pt x="0" y="1"/>
                  </a:moveTo>
                  <a:lnTo>
                    <a:pt x="0" y="4545"/>
                  </a:lnTo>
                  <a:lnTo>
                    <a:pt x="113" y="4651"/>
                  </a:lnTo>
                  <a:lnTo>
                    <a:pt x="5548" y="9739"/>
                  </a:lnTo>
                  <a:lnTo>
                    <a:pt x="10400" y="9739"/>
                  </a:lnTo>
                  <a:lnTo>
                    <a:pt x="113" y="1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-9550" y="-2375"/>
              <a:ext cx="1734283" cy="1629252"/>
            </a:xfrm>
            <a:custGeom>
              <a:avLst/>
              <a:gdLst/>
              <a:ahLst/>
              <a:cxnLst/>
              <a:rect l="l" t="t" r="r" b="b"/>
              <a:pathLst>
                <a:path w="10453" h="9790" extrusionOk="0">
                  <a:moveTo>
                    <a:pt x="5601" y="1"/>
                  </a:moveTo>
                  <a:lnTo>
                    <a:pt x="113" y="5137"/>
                  </a:lnTo>
                  <a:lnTo>
                    <a:pt x="0" y="5245"/>
                  </a:lnTo>
                  <a:lnTo>
                    <a:pt x="0" y="9789"/>
                  </a:lnTo>
                  <a:lnTo>
                    <a:pt x="113" y="9681"/>
                  </a:lnTo>
                  <a:lnTo>
                    <a:pt x="10453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-9550" y="593588"/>
              <a:ext cx="2004721" cy="3961327"/>
            </a:xfrm>
            <a:custGeom>
              <a:avLst/>
              <a:gdLst/>
              <a:ahLst/>
              <a:cxnLst/>
              <a:rect l="l" t="t" r="r" b="b"/>
              <a:pathLst>
                <a:path w="12083" h="23876" extrusionOk="0">
                  <a:moveTo>
                    <a:pt x="0" y="0"/>
                  </a:moveTo>
                  <a:lnTo>
                    <a:pt x="0" y="23876"/>
                  </a:lnTo>
                  <a:lnTo>
                    <a:pt x="11265" y="13330"/>
                  </a:lnTo>
                  <a:cubicBezTo>
                    <a:pt x="12083" y="12560"/>
                    <a:pt x="12083" y="11316"/>
                    <a:pt x="11265" y="105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-8555" y="1208800"/>
              <a:ext cx="1348537" cy="2730588"/>
            </a:xfrm>
            <a:custGeom>
              <a:avLst/>
              <a:gdLst/>
              <a:ahLst/>
              <a:cxnLst/>
              <a:rect l="l" t="t" r="r" b="b"/>
              <a:pathLst>
                <a:path w="8128" h="16458" extrusionOk="0">
                  <a:moveTo>
                    <a:pt x="1" y="0"/>
                  </a:moveTo>
                  <a:lnTo>
                    <a:pt x="1" y="16457"/>
                  </a:lnTo>
                  <a:lnTo>
                    <a:pt x="7308" y="9617"/>
                  </a:lnTo>
                  <a:cubicBezTo>
                    <a:pt x="8127" y="8852"/>
                    <a:pt x="8127" y="7608"/>
                    <a:pt x="7308" y="68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52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7427975" y="-4750"/>
              <a:ext cx="1725526" cy="1628020"/>
            </a:xfrm>
            <a:custGeom>
              <a:avLst/>
              <a:gdLst/>
              <a:ahLst/>
              <a:cxnLst/>
              <a:rect l="l" t="t" r="r" b="b"/>
              <a:pathLst>
                <a:path w="10401" h="9739" extrusionOk="0">
                  <a:moveTo>
                    <a:pt x="1" y="1"/>
                  </a:moveTo>
                  <a:lnTo>
                    <a:pt x="10286" y="9631"/>
                  </a:lnTo>
                  <a:lnTo>
                    <a:pt x="10401" y="9739"/>
                  </a:lnTo>
                  <a:lnTo>
                    <a:pt x="10401" y="5195"/>
                  </a:lnTo>
                  <a:lnTo>
                    <a:pt x="10286" y="5089"/>
                  </a:lnTo>
                  <a:lnTo>
                    <a:pt x="4853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7419350" y="3516900"/>
              <a:ext cx="1734153" cy="1636133"/>
            </a:xfrm>
            <a:custGeom>
              <a:avLst/>
              <a:gdLst/>
              <a:ahLst/>
              <a:cxnLst/>
              <a:rect l="l" t="t" r="r" b="b"/>
              <a:pathLst>
                <a:path w="10453" h="9789" extrusionOk="0">
                  <a:moveTo>
                    <a:pt x="10453" y="0"/>
                  </a:moveTo>
                  <a:lnTo>
                    <a:pt x="10338" y="108"/>
                  </a:lnTo>
                  <a:lnTo>
                    <a:pt x="0" y="9789"/>
                  </a:lnTo>
                  <a:lnTo>
                    <a:pt x="4852" y="9789"/>
                  </a:lnTo>
                  <a:lnTo>
                    <a:pt x="10338" y="4652"/>
                  </a:lnTo>
                  <a:lnTo>
                    <a:pt x="10453" y="4544"/>
                  </a:lnTo>
                  <a:lnTo>
                    <a:pt x="10453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7148766" y="589224"/>
              <a:ext cx="2004736" cy="3960863"/>
            </a:xfrm>
            <a:custGeom>
              <a:avLst/>
              <a:gdLst/>
              <a:ahLst/>
              <a:cxnLst/>
              <a:rect l="l" t="t" r="r" b="b"/>
              <a:pathLst>
                <a:path w="12084" h="23875" extrusionOk="0">
                  <a:moveTo>
                    <a:pt x="12084" y="1"/>
                  </a:moveTo>
                  <a:lnTo>
                    <a:pt x="821" y="10545"/>
                  </a:lnTo>
                  <a:cubicBezTo>
                    <a:pt x="1" y="11314"/>
                    <a:pt x="1" y="12559"/>
                    <a:pt x="821" y="13328"/>
                  </a:cubicBezTo>
                  <a:lnTo>
                    <a:pt x="12084" y="23874"/>
                  </a:lnTo>
                  <a:lnTo>
                    <a:pt x="12084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7804078" y="1204556"/>
              <a:ext cx="1348269" cy="2729885"/>
            </a:xfrm>
            <a:custGeom>
              <a:avLst/>
              <a:gdLst/>
              <a:ahLst/>
              <a:cxnLst/>
              <a:rect l="l" t="t" r="r" b="b"/>
              <a:pathLst>
                <a:path w="8127" h="16455" extrusionOk="0">
                  <a:moveTo>
                    <a:pt x="8127" y="0"/>
                  </a:moveTo>
                  <a:lnTo>
                    <a:pt x="820" y="6841"/>
                  </a:lnTo>
                  <a:cubicBezTo>
                    <a:pt x="0" y="7605"/>
                    <a:pt x="0" y="8850"/>
                    <a:pt x="820" y="9614"/>
                  </a:cubicBezTo>
                  <a:lnTo>
                    <a:pt x="8127" y="16455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1529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3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0"/>
          <p:cNvGrpSpPr/>
          <p:nvPr/>
        </p:nvGrpSpPr>
        <p:grpSpPr>
          <a:xfrm>
            <a:off x="-13609" y="-19650"/>
            <a:ext cx="9167128" cy="5163149"/>
            <a:chOff x="-13609" y="-19650"/>
            <a:chExt cx="9167128" cy="5163149"/>
          </a:xfrm>
        </p:grpSpPr>
        <p:sp>
          <p:nvSpPr>
            <p:cNvPr id="207" name="Google Shape;207;p30"/>
            <p:cNvSpPr/>
            <p:nvPr/>
          </p:nvSpPr>
          <p:spPr>
            <a:xfrm flipH="1">
              <a:off x="7797467" y="-19650"/>
              <a:ext cx="1351963" cy="1265779"/>
            </a:xfrm>
            <a:custGeom>
              <a:avLst/>
              <a:gdLst/>
              <a:ahLst/>
              <a:cxnLst/>
              <a:rect l="l" t="t" r="r" b="b"/>
              <a:pathLst>
                <a:path w="10168" h="9520" extrusionOk="0">
                  <a:moveTo>
                    <a:pt x="4082" y="0"/>
                  </a:moveTo>
                  <a:lnTo>
                    <a:pt x="145" y="3687"/>
                  </a:lnTo>
                  <a:lnTo>
                    <a:pt x="1" y="3822"/>
                  </a:lnTo>
                  <a:lnTo>
                    <a:pt x="1" y="9519"/>
                  </a:lnTo>
                  <a:lnTo>
                    <a:pt x="145" y="9384"/>
                  </a:lnTo>
                  <a:lnTo>
                    <a:pt x="10167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 rot="10800000">
              <a:off x="-13609" y="3874263"/>
              <a:ext cx="1355287" cy="1269236"/>
            </a:xfrm>
            <a:custGeom>
              <a:avLst/>
              <a:gdLst/>
              <a:ahLst/>
              <a:cxnLst/>
              <a:rect l="l" t="t" r="r" b="b"/>
              <a:pathLst>
                <a:path w="10193" h="9546" extrusionOk="0">
                  <a:moveTo>
                    <a:pt x="0" y="1"/>
                  </a:moveTo>
                  <a:lnTo>
                    <a:pt x="10049" y="9410"/>
                  </a:lnTo>
                  <a:lnTo>
                    <a:pt x="10193" y="9545"/>
                  </a:lnTo>
                  <a:lnTo>
                    <a:pt x="10193" y="3846"/>
                  </a:lnTo>
                  <a:lnTo>
                    <a:pt x="10049" y="3710"/>
                  </a:lnTo>
                  <a:lnTo>
                    <a:pt x="6086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-9519" y="-19650"/>
              <a:ext cx="1351963" cy="1265779"/>
            </a:xfrm>
            <a:custGeom>
              <a:avLst/>
              <a:gdLst/>
              <a:ahLst/>
              <a:cxnLst/>
              <a:rect l="l" t="t" r="r" b="b"/>
              <a:pathLst>
                <a:path w="10168" h="9520" extrusionOk="0">
                  <a:moveTo>
                    <a:pt x="4082" y="0"/>
                  </a:moveTo>
                  <a:lnTo>
                    <a:pt x="145" y="3687"/>
                  </a:lnTo>
                  <a:lnTo>
                    <a:pt x="1" y="3822"/>
                  </a:lnTo>
                  <a:lnTo>
                    <a:pt x="1" y="9519"/>
                  </a:lnTo>
                  <a:lnTo>
                    <a:pt x="145" y="9384"/>
                  </a:lnTo>
                  <a:lnTo>
                    <a:pt x="10167" y="0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 rot="10800000" flipH="1">
              <a:off x="7798232" y="3874263"/>
              <a:ext cx="1355287" cy="1269236"/>
            </a:xfrm>
            <a:custGeom>
              <a:avLst/>
              <a:gdLst/>
              <a:ahLst/>
              <a:cxnLst/>
              <a:rect l="l" t="t" r="r" b="b"/>
              <a:pathLst>
                <a:path w="10193" h="9546" extrusionOk="0">
                  <a:moveTo>
                    <a:pt x="0" y="1"/>
                  </a:moveTo>
                  <a:lnTo>
                    <a:pt x="10049" y="9410"/>
                  </a:lnTo>
                  <a:lnTo>
                    <a:pt x="10193" y="9545"/>
                  </a:lnTo>
                  <a:lnTo>
                    <a:pt x="10193" y="3846"/>
                  </a:lnTo>
                  <a:lnTo>
                    <a:pt x="10049" y="3710"/>
                  </a:lnTo>
                  <a:lnTo>
                    <a:pt x="6086" y="1"/>
                  </a:lnTo>
                  <a:close/>
                </a:path>
              </a:pathLst>
            </a:custGeom>
            <a:solidFill>
              <a:srgbClr val="77D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>
                <a:solidFill>
                  <a:srgbClr val="15294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2400" b="1">
                <a:solidFill>
                  <a:srgbClr val="152946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2400" b="1">
                <a:solidFill>
                  <a:srgbClr val="152946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2400" b="1">
                <a:solidFill>
                  <a:srgbClr val="152946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2400" b="1">
                <a:solidFill>
                  <a:srgbClr val="152946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2400" b="1">
                <a:solidFill>
                  <a:srgbClr val="152946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2400" b="1">
                <a:solidFill>
                  <a:srgbClr val="152946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2400" b="1">
                <a:solidFill>
                  <a:srgbClr val="152946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2400" b="1">
                <a:solidFill>
                  <a:srgbClr val="152946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  <p:sldLayoutId id="2147483672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subTitle" idx="1"/>
          </p:nvPr>
        </p:nvSpPr>
        <p:spPr>
          <a:xfrm rot="1124">
            <a:off x="717050" y="3268762"/>
            <a:ext cx="5506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>
                <a:latin typeface="+mj-ea"/>
                <a:ea typeface="+mj-ea"/>
              </a:rPr>
              <a:t>2020 </a:t>
            </a:r>
            <a:r>
              <a:rPr lang="en-US" altLang="ko-KR" dirty="0">
                <a:latin typeface="+mj-ea"/>
                <a:ea typeface="+mj-ea"/>
              </a:rPr>
              <a:t>Big Data Capstone Design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ctrTitle"/>
          </p:nvPr>
        </p:nvSpPr>
        <p:spPr>
          <a:xfrm rot="936">
            <a:off x="720175" y="1081988"/>
            <a:ext cx="5506800" cy="24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회사 업무 관리 시스템</a:t>
            </a:r>
            <a:endParaRPr dirty="0">
              <a:latin typeface="+mj-ea"/>
              <a:ea typeface="+mj-ea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C5E5A61-6ECB-421D-823E-07E50E21C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185151"/>
              </p:ext>
            </p:extLst>
          </p:nvPr>
        </p:nvGraphicFramePr>
        <p:xfrm>
          <a:off x="7362263" y="3771899"/>
          <a:ext cx="2410084" cy="1500372"/>
        </p:xfrm>
        <a:graphic>
          <a:graphicData uri="http://schemas.openxmlformats.org/drawingml/2006/table">
            <a:tbl>
              <a:tblPr firstRow="1" bandRow="1">
                <a:tableStyleId>{F805953E-5318-40BC-BA2C-D1B4C478FCA6}</a:tableStyleId>
              </a:tblPr>
              <a:tblGrid>
                <a:gridCol w="1205042">
                  <a:extLst>
                    <a:ext uri="{9D8B030D-6E8A-4147-A177-3AD203B41FA5}">
                      <a16:colId xmlns:a16="http://schemas.microsoft.com/office/drawing/2014/main" val="1835102869"/>
                    </a:ext>
                  </a:extLst>
                </a:gridCol>
                <a:gridCol w="1205042">
                  <a:extLst>
                    <a:ext uri="{9D8B030D-6E8A-4147-A177-3AD203B41FA5}">
                      <a16:colId xmlns:a16="http://schemas.microsoft.com/office/drawing/2014/main" val="2538325832"/>
                    </a:ext>
                  </a:extLst>
                </a:gridCol>
              </a:tblGrid>
              <a:tr h="3750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컴퓨터공학과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김경민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1146031"/>
                  </a:ext>
                </a:extLst>
              </a:tr>
              <a:tr h="3750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빅데이터전공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김동준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424249"/>
                  </a:ext>
                </a:extLst>
              </a:tr>
              <a:tr h="3750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빅데이터전공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신종현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2036267"/>
                  </a:ext>
                </a:extLst>
              </a:tr>
              <a:tr h="3750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빅데이터전공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오정식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7286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069582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사용자에 따른 로그인</a:t>
            </a:r>
            <a:endParaRPr dirty="0"/>
          </a:p>
        </p:txBody>
      </p:sp>
      <p:graphicFrame>
        <p:nvGraphicFramePr>
          <p:cNvPr id="6" name="표 3">
            <a:extLst>
              <a:ext uri="{FF2B5EF4-FFF2-40B4-BE49-F238E27FC236}">
                <a16:creationId xmlns:a16="http://schemas.microsoft.com/office/drawing/2014/main" id="{D3D057A3-7182-41CE-9368-CFF854AFD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243525"/>
              </p:ext>
            </p:extLst>
          </p:nvPr>
        </p:nvGraphicFramePr>
        <p:xfrm>
          <a:off x="1" y="573024"/>
          <a:ext cx="9144000" cy="4643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16703725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4578375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3970993"/>
                    </a:ext>
                  </a:extLst>
                </a:gridCol>
              </a:tblGrid>
              <a:tr h="3820900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513754"/>
                  </a:ext>
                </a:extLst>
              </a:tr>
              <a:tr h="7495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&lt;</a:t>
                      </a:r>
                      <a:r>
                        <a:rPr kumimoji="0" lang="ko-KR" altLang="en-US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대표 </a:t>
                      </a:r>
                      <a:r>
                        <a:rPr kumimoji="0" lang="en-US" altLang="ko-KR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&gt;</a:t>
                      </a:r>
                      <a:endParaRPr kumimoji="0" lang="ko-KR" altLang="en-US" sz="2400" b="1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+mj-ea"/>
                        <a:ea typeface="+mj-ea"/>
                      </a:endParaRPr>
                    </a:p>
                    <a:p>
                      <a:pPr algn="ctr" latinLnBrk="1"/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+mj-ea"/>
                          <a:ea typeface="+mj-ea"/>
                        </a:rPr>
                        <a:t>&lt;</a:t>
                      </a:r>
                      <a:r>
                        <a:rPr lang="ko-KR" altLang="en-US" sz="2400" b="1" dirty="0">
                          <a:latin typeface="+mj-ea"/>
                          <a:ea typeface="+mj-ea"/>
                        </a:rPr>
                        <a:t>직원</a:t>
                      </a:r>
                      <a:r>
                        <a:rPr lang="en-US" altLang="ko-KR" sz="2400" b="1" dirty="0">
                          <a:latin typeface="+mj-ea"/>
                          <a:ea typeface="+mj-ea"/>
                        </a:rPr>
                        <a:t>&gt;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+mj-ea"/>
                          <a:ea typeface="+mj-ea"/>
                        </a:rPr>
                        <a:t>&lt;</a:t>
                      </a:r>
                      <a:r>
                        <a:rPr lang="ko-KR" altLang="en-US" sz="2400" b="1" dirty="0">
                          <a:latin typeface="+mj-ea"/>
                          <a:ea typeface="+mj-ea"/>
                        </a:rPr>
                        <a:t>시스템 관리자</a:t>
                      </a:r>
                      <a:r>
                        <a:rPr lang="en-US" altLang="ko-KR" sz="2400" b="1" dirty="0">
                          <a:latin typeface="+mj-ea"/>
                          <a:ea typeface="+mj-ea"/>
                        </a:rPr>
                        <a:t>&gt;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9938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A065195-1A99-49C8-8637-838BB32FC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r="16965"/>
          <a:stretch/>
        </p:blipFill>
        <p:spPr>
          <a:xfrm>
            <a:off x="1" y="730620"/>
            <a:ext cx="3035808" cy="3644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3DC8D2-B64B-4FC1-9698-00B23AE4A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21792"/>
            <a:ext cx="3080200" cy="37536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6ACA27-D198-4811-A6F8-E734F7D5ED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4" r="16971" b="1757"/>
          <a:stretch/>
        </p:blipFill>
        <p:spPr>
          <a:xfrm>
            <a:off x="6260666" y="573025"/>
            <a:ext cx="2895526" cy="380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73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326282"/>
            <a:ext cx="2353056" cy="1802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059534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사용자에 따른 홈 화면</a:t>
            </a:r>
            <a:endParaRPr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482581-F4A9-423A-A685-56B4BCD4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808" y="879382"/>
            <a:ext cx="3038292" cy="35312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60D123-62BE-4ECF-AB06-0A7B5BBF4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88"/>
          <a:stretch/>
        </p:blipFill>
        <p:spPr>
          <a:xfrm>
            <a:off x="3078000" y="895640"/>
            <a:ext cx="2988000" cy="35021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5F25E1-A153-422C-96DD-FD5F9D12B8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17"/>
          <a:stretch/>
        </p:blipFill>
        <p:spPr>
          <a:xfrm>
            <a:off x="12192" y="879382"/>
            <a:ext cx="2988000" cy="3518447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440041"/>
              </p:ext>
            </p:extLst>
          </p:nvPr>
        </p:nvGraphicFramePr>
        <p:xfrm>
          <a:off x="-117275" y="4571999"/>
          <a:ext cx="9144000" cy="5715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&lt;</a:t>
                      </a:r>
                      <a:r>
                        <a:rPr kumimoji="0" lang="ko-KR" altLang="en-US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대표 </a:t>
                      </a:r>
                      <a:r>
                        <a:rPr kumimoji="0" lang="en-US" altLang="ko-KR" sz="24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ea"/>
                          <a:ea typeface="+mj-ea"/>
                        </a:rPr>
                        <a:t>&gt;</a:t>
                      </a:r>
                      <a:endParaRPr kumimoji="0" lang="ko-KR" altLang="en-US" sz="2400" b="1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+mj-ea"/>
                          <a:ea typeface="+mj-ea"/>
                        </a:rPr>
                        <a:t>&lt;</a:t>
                      </a:r>
                      <a:r>
                        <a:rPr lang="ko-KR" altLang="en-US" sz="2400" b="1" dirty="0">
                          <a:latin typeface="+mj-ea"/>
                          <a:ea typeface="+mj-ea"/>
                        </a:rPr>
                        <a:t>직원</a:t>
                      </a:r>
                      <a:r>
                        <a:rPr lang="en-US" altLang="ko-KR" sz="2400" b="1" dirty="0">
                          <a:latin typeface="+mj-ea"/>
                          <a:ea typeface="+mj-ea"/>
                        </a:rPr>
                        <a:t>&gt;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+mj-ea"/>
                          <a:ea typeface="+mj-ea"/>
                        </a:rPr>
                        <a:t>&lt;</a:t>
                      </a:r>
                      <a:r>
                        <a:rPr lang="ko-KR" altLang="en-US" sz="2400" b="1" dirty="0">
                          <a:latin typeface="+mj-ea"/>
                          <a:ea typeface="+mj-ea"/>
                        </a:rPr>
                        <a:t>시스템 관리자</a:t>
                      </a:r>
                      <a:r>
                        <a:rPr lang="en-US" altLang="ko-KR" sz="2400" b="1" dirty="0">
                          <a:latin typeface="+mj-ea"/>
                          <a:ea typeface="+mj-ea"/>
                        </a:rPr>
                        <a:t>&gt;</a:t>
                      </a:r>
                      <a:endParaRPr lang="ko-KR" altLang="en-US" sz="24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8207" y="904790"/>
            <a:ext cx="1537706" cy="707886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현재날짜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현재시간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78000" y="905841"/>
            <a:ext cx="1537706" cy="707886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현재날짜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현재시간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97405" y="904790"/>
            <a:ext cx="1346396" cy="733294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현재날짜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현재시간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97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1961100" y="1575992"/>
            <a:ext cx="5221800" cy="19915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latin typeface="+mj-ea"/>
                <a:ea typeface="+mj-ea"/>
              </a:rPr>
              <a:t>시스템 </a:t>
            </a:r>
            <a:br>
              <a:rPr lang="en-US" altLang="ko-KR" sz="6000" dirty="0">
                <a:latin typeface="+mj-ea"/>
                <a:ea typeface="+mj-ea"/>
              </a:rPr>
            </a:br>
            <a:r>
              <a:rPr lang="ko-KR" altLang="en-US" sz="6000" dirty="0">
                <a:latin typeface="+mj-ea"/>
                <a:ea typeface="+mj-ea"/>
              </a:rPr>
              <a:t>관리자 화면</a:t>
            </a:r>
            <a:endParaRPr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256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5937504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공통코드 화면 및 추가 버튼 클릭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27E42D-D403-41C5-9925-12508720C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584"/>
            <a:ext cx="4189157" cy="36756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50998C-D038-4F51-9569-A58A8DF85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71" y="730620"/>
            <a:ext cx="4753829" cy="3745629"/>
          </a:xfrm>
          <a:prstGeom prst="rect">
            <a:avLst/>
          </a:prstGeom>
        </p:spPr>
      </p:pic>
      <p:sp>
        <p:nvSpPr>
          <p:cNvPr id="10" name="Google Shape;370;p45">
            <a:extLst>
              <a:ext uri="{FF2B5EF4-FFF2-40B4-BE49-F238E27FC236}">
                <a16:creationId xmlns:a16="http://schemas.microsoft.com/office/drawing/2014/main" id="{F37EF357-AA51-49A4-977F-E6B99B02B574}"/>
              </a:ext>
            </a:extLst>
          </p:cNvPr>
          <p:cNvSpPr txBox="1">
            <a:spLocks/>
          </p:cNvSpPr>
          <p:nvPr/>
        </p:nvSpPr>
        <p:spPr>
          <a:xfrm>
            <a:off x="12192" y="4522608"/>
            <a:ext cx="3974592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대코드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/>
          </a:p>
        </p:txBody>
      </p:sp>
      <p:sp>
        <p:nvSpPr>
          <p:cNvPr id="12" name="Google Shape;370;p45">
            <a:extLst>
              <a:ext uri="{FF2B5EF4-FFF2-40B4-BE49-F238E27FC236}">
                <a16:creationId xmlns:a16="http://schemas.microsoft.com/office/drawing/2014/main" id="{7EB01982-1EF2-418C-8445-3D00640B7758}"/>
              </a:ext>
            </a:extLst>
          </p:cNvPr>
          <p:cNvSpPr txBox="1">
            <a:spLocks/>
          </p:cNvSpPr>
          <p:nvPr/>
        </p:nvSpPr>
        <p:spPr>
          <a:xfrm>
            <a:off x="4901184" y="4476249"/>
            <a:ext cx="3974592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소코드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967B4-08AA-4297-9254-B1B3656FBE67}"/>
              </a:ext>
            </a:extLst>
          </p:cNvPr>
          <p:cNvSpPr/>
          <p:nvPr/>
        </p:nvSpPr>
        <p:spPr>
          <a:xfrm>
            <a:off x="3637802" y="1635694"/>
            <a:ext cx="278674" cy="1809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5967B4-08AA-4297-9254-B1B3656FBE67}"/>
              </a:ext>
            </a:extLst>
          </p:cNvPr>
          <p:cNvSpPr/>
          <p:nvPr/>
        </p:nvSpPr>
        <p:spPr>
          <a:xfrm>
            <a:off x="8507457" y="1425483"/>
            <a:ext cx="317455" cy="160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801994"/>
            <a:ext cx="758283" cy="400110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현재날짜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현재시간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0170" y="730620"/>
            <a:ext cx="895507" cy="400110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현재날짜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현재시간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6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316992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공통코드 추가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37DF44-4820-4A61-AA5E-A993F3512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68"/>
          <a:stretch/>
        </p:blipFill>
        <p:spPr>
          <a:xfrm>
            <a:off x="-9524" y="730620"/>
            <a:ext cx="4394508" cy="43208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5493F6-12FF-4643-BB08-B5D2293BD3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872"/>
          <a:stretch/>
        </p:blipFill>
        <p:spPr>
          <a:xfrm>
            <a:off x="4397175" y="730621"/>
            <a:ext cx="4627695" cy="24920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B95357-6489-4488-A3EF-93DF2DF7D3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630"/>
          <a:stretch/>
        </p:blipFill>
        <p:spPr>
          <a:xfrm>
            <a:off x="4397175" y="3227602"/>
            <a:ext cx="4624905" cy="1824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" y="730620"/>
            <a:ext cx="802888" cy="600164"/>
          </a:xfrm>
          <a:prstGeom prst="rect">
            <a:avLst/>
          </a:prstGeom>
          <a:solidFill>
            <a:srgbClr val="000C17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현재날짜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현재시간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6405" y="730620"/>
            <a:ext cx="767761" cy="430887"/>
          </a:xfrm>
          <a:prstGeom prst="rect">
            <a:avLst/>
          </a:prstGeom>
          <a:solidFill>
            <a:srgbClr val="000C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현재날짜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현재시간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5967B4-08AA-4297-9254-B1B3656FBE67}"/>
              </a:ext>
            </a:extLst>
          </p:cNvPr>
          <p:cNvSpPr/>
          <p:nvPr/>
        </p:nvSpPr>
        <p:spPr>
          <a:xfrm>
            <a:off x="5202740" y="3974983"/>
            <a:ext cx="3819339" cy="2419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559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804167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3072384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공통코드 삭제</a:t>
            </a:r>
            <a:endParaRPr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D97D3F-0183-4F57-BF32-3D53244E2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323"/>
          <a:stretch/>
        </p:blipFill>
        <p:spPr>
          <a:xfrm>
            <a:off x="-9525" y="1120911"/>
            <a:ext cx="4641244" cy="33395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FF72FD-0BA7-42E7-A96E-A28738F86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73" y="1120911"/>
            <a:ext cx="4432527" cy="33395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A50191-B073-43B0-99EF-54F27ED21150}"/>
              </a:ext>
            </a:extLst>
          </p:cNvPr>
          <p:cNvSpPr/>
          <p:nvPr/>
        </p:nvSpPr>
        <p:spPr>
          <a:xfrm>
            <a:off x="4305300" y="2164333"/>
            <a:ext cx="273326" cy="2214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A50191-B073-43B0-99EF-54F27ED21150}"/>
              </a:ext>
            </a:extLst>
          </p:cNvPr>
          <p:cNvSpPr/>
          <p:nvPr/>
        </p:nvSpPr>
        <p:spPr>
          <a:xfrm>
            <a:off x="769433" y="3276853"/>
            <a:ext cx="3616829" cy="5273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11473" y="1120910"/>
            <a:ext cx="736827" cy="415789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현재날짜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현재시간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06" y="1133609"/>
            <a:ext cx="736827" cy="415789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현재날짜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현재시간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606" y="1489331"/>
            <a:ext cx="757241" cy="120133"/>
          </a:xfrm>
          <a:prstGeom prst="rect">
            <a:avLst/>
          </a:prstGeom>
          <a:solidFill>
            <a:srgbClr val="001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444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552297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휴일 설정 화면 및 날짜 클릭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46DB62-AB78-4985-BED0-276B139CBF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80"/>
          <a:stretch/>
        </p:blipFill>
        <p:spPr>
          <a:xfrm>
            <a:off x="1761685" y="736981"/>
            <a:ext cx="5017008" cy="44065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67FDAC-2862-43B5-9384-B3C686A8E3FF}"/>
              </a:ext>
            </a:extLst>
          </p:cNvPr>
          <p:cNvSpPr/>
          <p:nvPr/>
        </p:nvSpPr>
        <p:spPr>
          <a:xfrm>
            <a:off x="4437485" y="2426601"/>
            <a:ext cx="615528" cy="7071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61685" y="730620"/>
            <a:ext cx="943415" cy="461665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현재날짜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현재시간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5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3681984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휴일 데이터 추가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E0F2A5-CCC7-45FC-84B3-480640CC4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842125"/>
            <a:ext cx="4761594" cy="37870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C4AE48-4675-41B4-948C-63927AD6EE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01"/>
          <a:stretch/>
        </p:blipFill>
        <p:spPr>
          <a:xfrm>
            <a:off x="0" y="842125"/>
            <a:ext cx="4325257" cy="37870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67FDAC-2862-43B5-9384-B3C686A8E3FF}"/>
              </a:ext>
            </a:extLst>
          </p:cNvPr>
          <p:cNvSpPr/>
          <p:nvPr/>
        </p:nvSpPr>
        <p:spPr>
          <a:xfrm>
            <a:off x="6822298" y="2280088"/>
            <a:ext cx="599226" cy="6123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192" y="842125"/>
            <a:ext cx="800608" cy="427875"/>
          </a:xfrm>
          <a:prstGeom prst="rect">
            <a:avLst/>
          </a:prstGeom>
          <a:solidFill>
            <a:srgbClr val="000C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현재날짜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현재시간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24350" y="842125"/>
            <a:ext cx="803626" cy="415789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현재날짜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현재시간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209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3681984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휴일 데이터 삭제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593CA-1208-442C-A688-19588FE4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4" y="931236"/>
            <a:ext cx="4625068" cy="37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84F4EA-ECD3-41BE-BB65-C4E55F82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542" y="931236"/>
            <a:ext cx="4528457" cy="37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00" y="931237"/>
            <a:ext cx="787400" cy="430887"/>
          </a:xfrm>
          <a:prstGeom prst="rect">
            <a:avLst/>
          </a:prstGeom>
          <a:solidFill>
            <a:srgbClr val="000C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현재날짜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현재시간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15541" y="946335"/>
            <a:ext cx="736827" cy="415789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현재날짜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현재시간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13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621792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직원 관리 화면 및 추가 버튼 클릭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2E8D99-67B9-4D50-8166-64CC4C42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64"/>
          <a:stretch/>
        </p:blipFill>
        <p:spPr>
          <a:xfrm>
            <a:off x="-9525" y="832322"/>
            <a:ext cx="7339239" cy="4316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09C26C-294E-4CC2-A304-4087E9A0CBD8}"/>
              </a:ext>
            </a:extLst>
          </p:cNvPr>
          <p:cNvSpPr/>
          <p:nvPr/>
        </p:nvSpPr>
        <p:spPr>
          <a:xfrm>
            <a:off x="6367938" y="1609518"/>
            <a:ext cx="456725" cy="2169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2192" y="832322"/>
            <a:ext cx="1346708" cy="523220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현재날짜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현재시간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0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 idx="15"/>
          </p:nvPr>
        </p:nvSpPr>
        <p:spPr>
          <a:xfrm>
            <a:off x="720000" y="411609"/>
            <a:ext cx="77040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목</a:t>
            </a:r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ko-KR" altLang="en-US" dirty="0">
                <a:latin typeface="+mj-ea"/>
                <a:ea typeface="+mj-ea"/>
              </a:rPr>
              <a:t>차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53" name="Google Shape;253;p39"/>
          <p:cNvSpPr txBox="1">
            <a:spLocks noGrp="1"/>
          </p:cNvSpPr>
          <p:nvPr>
            <p:ph type="title"/>
          </p:nvPr>
        </p:nvSpPr>
        <p:spPr>
          <a:xfrm flipH="1">
            <a:off x="7028858" y="1799122"/>
            <a:ext cx="13236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03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57" name="Google Shape;257;p39"/>
          <p:cNvSpPr txBox="1">
            <a:spLocks noGrp="1"/>
          </p:cNvSpPr>
          <p:nvPr>
            <p:ph type="subTitle" idx="5"/>
          </p:nvPr>
        </p:nvSpPr>
        <p:spPr>
          <a:xfrm flipH="1">
            <a:off x="2109535" y="1798250"/>
            <a:ext cx="2889183" cy="60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152946"/>
                </a:solidFill>
                <a:latin typeface="+mj-ea"/>
                <a:ea typeface="+mj-ea"/>
              </a:rPr>
              <a:t>시스템 목표</a:t>
            </a:r>
            <a:endParaRPr sz="2400" dirty="0">
              <a:solidFill>
                <a:srgbClr val="152946"/>
              </a:solidFill>
              <a:latin typeface="+mj-ea"/>
              <a:ea typeface="+mj-ea"/>
            </a:endParaRPr>
          </a:p>
        </p:txBody>
      </p:sp>
      <p:sp>
        <p:nvSpPr>
          <p:cNvPr id="258" name="Google Shape;258;p39"/>
          <p:cNvSpPr txBox="1">
            <a:spLocks noGrp="1"/>
          </p:cNvSpPr>
          <p:nvPr>
            <p:ph type="subTitle" idx="6"/>
          </p:nvPr>
        </p:nvSpPr>
        <p:spPr>
          <a:xfrm>
            <a:off x="4364736" y="1943422"/>
            <a:ext cx="272258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152946"/>
                </a:solidFill>
                <a:latin typeface="+mj-ea"/>
                <a:ea typeface="+mj-ea"/>
              </a:rPr>
              <a:t>업무 별 화면 구성</a:t>
            </a:r>
            <a:endParaRPr sz="2400" dirty="0">
              <a:solidFill>
                <a:srgbClr val="152946"/>
              </a:solidFill>
              <a:latin typeface="+mj-ea"/>
              <a:ea typeface="+mj-ea"/>
            </a:endParaRPr>
          </a:p>
        </p:txBody>
      </p:sp>
      <p:sp>
        <p:nvSpPr>
          <p:cNvPr id="259" name="Google Shape;259;p39"/>
          <p:cNvSpPr txBox="1">
            <a:spLocks noGrp="1"/>
          </p:cNvSpPr>
          <p:nvPr>
            <p:ph type="subTitle" idx="7"/>
          </p:nvPr>
        </p:nvSpPr>
        <p:spPr>
          <a:xfrm flipH="1">
            <a:off x="2109535" y="3184891"/>
            <a:ext cx="2889181" cy="9028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152946"/>
                </a:solidFill>
                <a:latin typeface="+mj-ea"/>
                <a:ea typeface="+mj-ea"/>
              </a:rPr>
              <a:t>시스템 구성도</a:t>
            </a:r>
            <a:endParaRPr lang="en-US" altLang="ko-KR" sz="2400" dirty="0">
              <a:solidFill>
                <a:srgbClr val="152946"/>
              </a:solidFill>
              <a:latin typeface="+mj-ea"/>
              <a:ea typeface="+mj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152946"/>
                </a:solidFill>
                <a:latin typeface="+mj-ea"/>
                <a:ea typeface="+mj-ea"/>
              </a:rPr>
              <a:t>및 개발 환경</a:t>
            </a:r>
          </a:p>
        </p:txBody>
      </p:sp>
      <p:sp>
        <p:nvSpPr>
          <p:cNvPr id="260" name="Google Shape;260;p39"/>
          <p:cNvSpPr txBox="1">
            <a:spLocks noGrp="1"/>
          </p:cNvSpPr>
          <p:nvPr>
            <p:ph type="subTitle" idx="8"/>
          </p:nvPr>
        </p:nvSpPr>
        <p:spPr>
          <a:xfrm>
            <a:off x="4364736" y="3468297"/>
            <a:ext cx="2722584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152946"/>
                </a:solidFill>
                <a:latin typeface="+mj-ea"/>
                <a:ea typeface="+mj-ea"/>
              </a:rPr>
              <a:t>앞으로 개발 방향</a:t>
            </a:r>
            <a:endParaRPr sz="2400" dirty="0">
              <a:solidFill>
                <a:srgbClr val="152946"/>
              </a:solidFill>
              <a:latin typeface="+mj-ea"/>
              <a:ea typeface="+mj-ea"/>
            </a:endParaRPr>
          </a:p>
        </p:txBody>
      </p:sp>
      <p:sp>
        <p:nvSpPr>
          <p:cNvPr id="261" name="Google Shape;261;p39"/>
          <p:cNvSpPr txBox="1">
            <a:spLocks noGrp="1"/>
          </p:cNvSpPr>
          <p:nvPr>
            <p:ph type="title" idx="9"/>
          </p:nvPr>
        </p:nvSpPr>
        <p:spPr>
          <a:xfrm>
            <a:off x="794958" y="3323997"/>
            <a:ext cx="13236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02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62" name="Google Shape;262;p39"/>
          <p:cNvSpPr txBox="1">
            <a:spLocks noGrp="1"/>
          </p:cNvSpPr>
          <p:nvPr>
            <p:ph type="title" idx="13"/>
          </p:nvPr>
        </p:nvSpPr>
        <p:spPr>
          <a:xfrm flipH="1">
            <a:off x="7033621" y="3323997"/>
            <a:ext cx="13236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04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63" name="Google Shape;263;p39"/>
          <p:cNvSpPr txBox="1">
            <a:spLocks noGrp="1"/>
          </p:cNvSpPr>
          <p:nvPr>
            <p:ph type="title" idx="14"/>
          </p:nvPr>
        </p:nvSpPr>
        <p:spPr>
          <a:xfrm>
            <a:off x="794958" y="1799122"/>
            <a:ext cx="13236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ea"/>
                <a:ea typeface="+mj-ea"/>
              </a:rPr>
              <a:t>01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474464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직원 관리 데이터 추가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304AB1-9796-48F4-A041-87A299542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8"/>
          <a:stretch/>
        </p:blipFill>
        <p:spPr>
          <a:xfrm>
            <a:off x="-19050" y="921651"/>
            <a:ext cx="4396614" cy="3338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76AE8D-76BA-47BE-ADCB-6A8C9FD893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08"/>
          <a:stretch/>
        </p:blipFill>
        <p:spPr>
          <a:xfrm>
            <a:off x="4371975" y="927002"/>
            <a:ext cx="4772025" cy="33327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F09C26C-294E-4CC2-A304-4087E9A0CBD8}"/>
              </a:ext>
            </a:extLst>
          </p:cNvPr>
          <p:cNvSpPr/>
          <p:nvPr/>
        </p:nvSpPr>
        <p:spPr>
          <a:xfrm>
            <a:off x="5317013" y="3498643"/>
            <a:ext cx="3807937" cy="3232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192" y="921651"/>
            <a:ext cx="813308" cy="430887"/>
          </a:xfrm>
          <a:prstGeom prst="rect">
            <a:avLst/>
          </a:prstGeom>
          <a:solidFill>
            <a:srgbClr val="000C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현재날짜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현재시간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2497" y="936749"/>
            <a:ext cx="867053" cy="415789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현재날짜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현재시간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37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474464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직원 관리 데이터 삭제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154BA3-2B9B-4C27-B8D0-C4E789AC1D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19"/>
          <a:stretch/>
        </p:blipFill>
        <p:spPr>
          <a:xfrm>
            <a:off x="-9524" y="888197"/>
            <a:ext cx="4592676" cy="42648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57D15C-F989-4F29-A898-919553674E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09"/>
          <a:stretch/>
        </p:blipFill>
        <p:spPr>
          <a:xfrm>
            <a:off x="4661210" y="888198"/>
            <a:ext cx="4348975" cy="42553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09C26C-294E-4CC2-A304-4087E9A0CBD8}"/>
              </a:ext>
            </a:extLst>
          </p:cNvPr>
          <p:cNvSpPr/>
          <p:nvPr/>
        </p:nvSpPr>
        <p:spPr>
          <a:xfrm>
            <a:off x="4229100" y="1508773"/>
            <a:ext cx="309563" cy="1890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61210" y="888198"/>
            <a:ext cx="820428" cy="415789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현재날짜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현재시간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" y="888198"/>
            <a:ext cx="845058" cy="415789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현재날짜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현재시간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165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474464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직원 관리 데이터 수정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164F98-E973-4DE3-BD63-5DAAA5D706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3"/>
          <a:stretch/>
        </p:blipFill>
        <p:spPr>
          <a:xfrm>
            <a:off x="3961598" y="730620"/>
            <a:ext cx="5196518" cy="44509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13CF07-E408-4905-93BC-7898B3310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37"/>
          <a:stretch/>
        </p:blipFill>
        <p:spPr>
          <a:xfrm>
            <a:off x="0" y="730620"/>
            <a:ext cx="3886199" cy="211883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6DD1528-9822-4F5F-84B7-0860418FFA71}"/>
              </a:ext>
            </a:extLst>
          </p:cNvPr>
          <p:cNvSpPr/>
          <p:nvPr/>
        </p:nvSpPr>
        <p:spPr>
          <a:xfrm>
            <a:off x="668947" y="1862138"/>
            <a:ext cx="3195822" cy="240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170A8F-3912-4682-A1A4-4505BA57EA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7"/>
          <a:stretch/>
        </p:blipFill>
        <p:spPr>
          <a:xfrm>
            <a:off x="1" y="2193748"/>
            <a:ext cx="3949406" cy="300690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6DD1528-9822-4F5F-84B7-0860418FFA71}"/>
              </a:ext>
            </a:extLst>
          </p:cNvPr>
          <p:cNvSpPr/>
          <p:nvPr/>
        </p:nvSpPr>
        <p:spPr>
          <a:xfrm>
            <a:off x="4961946" y="3000723"/>
            <a:ext cx="4182054" cy="4568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192" y="2193748"/>
            <a:ext cx="668947" cy="369332"/>
          </a:xfrm>
          <a:prstGeom prst="rect">
            <a:avLst/>
          </a:prstGeom>
          <a:solidFill>
            <a:srgbClr val="000C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현재날짜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현재시간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1598" y="730619"/>
            <a:ext cx="962827" cy="523220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현재날짜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현재시간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92" y="730619"/>
            <a:ext cx="645320" cy="369332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현재날짜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현재시간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03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1961100" y="1575992"/>
            <a:ext cx="5221800" cy="19915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latin typeface="+mj-ea"/>
                <a:ea typeface="+mj-ea"/>
              </a:rPr>
              <a:t>직원 및 대표 </a:t>
            </a:r>
            <a:br>
              <a:rPr lang="en-US" altLang="ko-KR" sz="6000" dirty="0">
                <a:latin typeface="+mj-ea"/>
                <a:ea typeface="+mj-ea"/>
              </a:rPr>
            </a:br>
            <a:r>
              <a:rPr lang="ko-KR" altLang="en-US" sz="6000" dirty="0">
                <a:latin typeface="+mj-ea"/>
                <a:ea typeface="+mj-ea"/>
              </a:rPr>
              <a:t>화면</a:t>
            </a:r>
            <a:endParaRPr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6592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295B89-5C10-4112-80B4-BD2439788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43"/>
          <a:stretch/>
        </p:blipFill>
        <p:spPr>
          <a:xfrm>
            <a:off x="4516548" y="704911"/>
            <a:ext cx="4652852" cy="44385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4FC808-C9CD-4579-AADF-DF6AA6771618}"/>
              </a:ext>
            </a:extLst>
          </p:cNvPr>
          <p:cNvSpPr/>
          <p:nvPr/>
        </p:nvSpPr>
        <p:spPr>
          <a:xfrm>
            <a:off x="12192" y="3413877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Google Shape;370;p45">
            <a:extLst>
              <a:ext uri="{FF2B5EF4-FFF2-40B4-BE49-F238E27FC236}">
                <a16:creationId xmlns:a16="http://schemas.microsoft.com/office/drawing/2014/main" id="{9CC1D6F1-377C-4F80-BE13-630EF1A56B8F}"/>
              </a:ext>
            </a:extLst>
          </p:cNvPr>
          <p:cNvSpPr txBox="1">
            <a:spLocks/>
          </p:cNvSpPr>
          <p:nvPr/>
        </p:nvSpPr>
        <p:spPr>
          <a:xfrm>
            <a:off x="0" y="91440"/>
            <a:ext cx="6695574" cy="45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4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4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4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4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4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4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4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4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4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l" latinLnBrk="0"/>
            <a:r>
              <a:rPr lang="ko-KR" altLang="en-US" sz="3000" dirty="0">
                <a:latin typeface="+mj-ea"/>
                <a:ea typeface="+mj-ea"/>
              </a:rPr>
              <a:t>홈 화면 </a:t>
            </a:r>
            <a:r>
              <a:rPr lang="en-US" altLang="ko-KR" sz="3000" dirty="0">
                <a:latin typeface="+mj-ea"/>
                <a:ea typeface="+mj-ea"/>
              </a:rPr>
              <a:t>(</a:t>
            </a:r>
            <a:r>
              <a:rPr lang="ko-KR" altLang="en-US" sz="3000" dirty="0">
                <a:latin typeface="+mj-ea"/>
                <a:ea typeface="+mj-ea"/>
              </a:rPr>
              <a:t>근무조회</a:t>
            </a:r>
            <a:r>
              <a:rPr lang="en-US" altLang="ko-KR" sz="3000" dirty="0">
                <a:latin typeface="+mj-ea"/>
                <a:ea typeface="+mj-ea"/>
              </a:rPr>
              <a:t>) </a:t>
            </a:r>
            <a:r>
              <a:rPr lang="ko-KR" altLang="en-US" sz="3000" dirty="0">
                <a:latin typeface="+mj-ea"/>
                <a:ea typeface="+mj-ea"/>
              </a:rPr>
              <a:t>및 인쇄 버튼 클릭</a:t>
            </a:r>
            <a:endParaRPr lang="ko-KR" altLang="en-US" sz="3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28F4080-4261-4930-857D-5ED38EFC61AA}"/>
              </a:ext>
            </a:extLst>
          </p:cNvPr>
          <p:cNvGrpSpPr/>
          <p:nvPr/>
        </p:nvGrpSpPr>
        <p:grpSpPr>
          <a:xfrm>
            <a:off x="1" y="640043"/>
            <a:ext cx="5721349" cy="4516157"/>
            <a:chOff x="517357" y="1322595"/>
            <a:chExt cx="13197943" cy="51864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8FB6E84-E99A-46AF-8665-83FE39AAFF93}"/>
                </a:ext>
              </a:extLst>
            </p:cNvPr>
            <p:cNvGrpSpPr/>
            <p:nvPr/>
          </p:nvGrpSpPr>
          <p:grpSpPr>
            <a:xfrm>
              <a:off x="517358" y="1322595"/>
              <a:ext cx="10546636" cy="5186490"/>
              <a:chOff x="6180755" y="937820"/>
              <a:chExt cx="4499130" cy="472251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6425542-78D9-401E-94B6-23ED111FC9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277" r="972" b="64229"/>
              <a:stretch/>
            </p:blipFill>
            <p:spPr>
              <a:xfrm>
                <a:off x="6180755" y="937820"/>
                <a:ext cx="4499130" cy="4722511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EDA102C4-39C5-4B0C-B169-29E6AAA3B012}"/>
                  </a:ext>
                </a:extLst>
              </p:cNvPr>
              <p:cNvSpPr/>
              <p:nvPr/>
            </p:nvSpPr>
            <p:spPr>
              <a:xfrm>
                <a:off x="10271537" y="1609787"/>
                <a:ext cx="353779" cy="218986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ko-KR" altLang="en-US">
                  <a:solidFill>
                    <a:srgbClr val="FFFFFF"/>
                  </a:solidFill>
                  <a:latin typeface="Arial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9D9582-E2F4-4A9D-98B3-6CF173C7CC09}"/>
                </a:ext>
              </a:extLst>
            </p:cNvPr>
            <p:cNvSpPr/>
            <p:nvPr/>
          </p:nvSpPr>
          <p:spPr>
            <a:xfrm>
              <a:off x="517357" y="1395794"/>
              <a:ext cx="1984119" cy="52925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현재날짜</a:t>
              </a:r>
              <a:endParaRPr lang="en-US" altLang="ko-KR" sz="900" dirty="0"/>
            </a:p>
            <a:p>
              <a:pPr algn="ctr"/>
              <a:r>
                <a:rPr lang="ko-KR" altLang="en-US" sz="900" dirty="0"/>
                <a:t>현재시간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FF1B893-1F85-4C14-B0A3-860A28DF0047}"/>
                </a:ext>
              </a:extLst>
            </p:cNvPr>
            <p:cNvSpPr/>
            <p:nvPr/>
          </p:nvSpPr>
          <p:spPr>
            <a:xfrm>
              <a:off x="11063992" y="1395794"/>
              <a:ext cx="2651308" cy="52428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현재날짜</a:t>
              </a:r>
              <a:endParaRPr lang="en-US" altLang="ko-KR" sz="900" dirty="0"/>
            </a:p>
            <a:p>
              <a:pPr algn="ctr"/>
              <a:r>
                <a:rPr lang="ko-KR" altLang="en-US" sz="900" dirty="0"/>
                <a:t>현재시간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82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7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6083300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홈 화면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근무조회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인쇄 기능 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B57996-7B17-4231-B837-8BF5F6A18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620"/>
            <a:ext cx="8521699" cy="40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19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7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31650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연가 화면 전 휴일 추가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405486-54B0-4489-A5C3-9B401961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42" y="730619"/>
            <a:ext cx="8588717" cy="44414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B02F1D-9B5E-412A-A633-5C7F40C22F11}"/>
              </a:ext>
            </a:extLst>
          </p:cNvPr>
          <p:cNvSpPr/>
          <p:nvPr/>
        </p:nvSpPr>
        <p:spPr>
          <a:xfrm>
            <a:off x="-66642" y="730618"/>
            <a:ext cx="1453538" cy="488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현재날짜</a:t>
            </a:r>
            <a:endParaRPr lang="en-US" altLang="ko-KR" sz="1050" dirty="0"/>
          </a:p>
          <a:p>
            <a:pPr algn="ctr"/>
            <a:r>
              <a:rPr lang="ko-KR" altLang="en-US" sz="1050" dirty="0"/>
              <a:t>현재시간</a:t>
            </a:r>
          </a:p>
        </p:txBody>
      </p:sp>
    </p:spTree>
    <p:extLst>
      <p:ext uri="{BB962C8B-B14F-4D97-AF65-F5344CB8AC3E}">
        <p14:creationId xmlns:p14="http://schemas.microsoft.com/office/powerpoint/2010/main" val="1167197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31650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연가 화면 및 연가 신청</a:t>
            </a:r>
            <a:endParaRPr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CC1313-A238-40A1-B5EA-B7F64570A15D}"/>
              </a:ext>
            </a:extLst>
          </p:cNvPr>
          <p:cNvGrpSpPr/>
          <p:nvPr/>
        </p:nvGrpSpPr>
        <p:grpSpPr>
          <a:xfrm>
            <a:off x="-97536" y="730621"/>
            <a:ext cx="8969233" cy="4670435"/>
            <a:chOff x="16256" y="974160"/>
            <a:chExt cx="11947144" cy="586758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DB2A651-2E54-483B-A577-4D365AB83D16}"/>
                </a:ext>
              </a:extLst>
            </p:cNvPr>
            <p:cNvSpPr/>
            <p:nvPr/>
          </p:nvSpPr>
          <p:spPr>
            <a:xfrm>
              <a:off x="16256" y="4551835"/>
              <a:ext cx="3137408" cy="22899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B03E92-648B-44D4-BF4B-379C9A707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1"/>
            <a:stretch/>
          </p:blipFill>
          <p:spPr>
            <a:xfrm>
              <a:off x="132347" y="974160"/>
              <a:ext cx="11831053" cy="572128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1333012-BCDA-4BF0-816B-E080B1DD31A4}"/>
                </a:ext>
              </a:extLst>
            </p:cNvPr>
            <p:cNvSpPr/>
            <p:nvPr/>
          </p:nvSpPr>
          <p:spPr>
            <a:xfrm>
              <a:off x="144379" y="974160"/>
              <a:ext cx="2009274" cy="60197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현재날짜</a:t>
              </a:r>
              <a:endParaRPr lang="en-US" altLang="ko-KR" sz="1050" dirty="0"/>
            </a:p>
            <a:p>
              <a:pPr algn="ctr"/>
              <a:r>
                <a:rPr lang="ko-KR" altLang="en-US" sz="1050" dirty="0"/>
                <a:t>현재시간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2928ED-AC8F-463A-9EA0-CACAD04E86B4}"/>
              </a:ext>
            </a:extLst>
          </p:cNvPr>
          <p:cNvSpPr/>
          <p:nvPr/>
        </p:nvSpPr>
        <p:spPr>
          <a:xfrm>
            <a:off x="7966321" y="4007815"/>
            <a:ext cx="676776" cy="24985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3736916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7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31650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연가 신청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AE28CC-D69B-4F24-B0F4-6B5479319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730620"/>
            <a:ext cx="4572509" cy="44247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0E1366-D785-4254-B18B-E62E5E66B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809" y="730619"/>
            <a:ext cx="4596891" cy="44006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0C19F7-270B-4340-91BB-EEFA04D03C80}"/>
              </a:ext>
            </a:extLst>
          </p:cNvPr>
          <p:cNvSpPr/>
          <p:nvPr/>
        </p:nvSpPr>
        <p:spPr>
          <a:xfrm>
            <a:off x="-44450" y="730621"/>
            <a:ext cx="806451" cy="4875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현재날짜</a:t>
            </a:r>
            <a:endParaRPr lang="en-US" altLang="ko-KR" sz="1200" dirty="0"/>
          </a:p>
          <a:p>
            <a:pPr algn="ctr"/>
            <a:r>
              <a:rPr lang="ko-KR" altLang="en-US" sz="1200" dirty="0"/>
              <a:t>현재시간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CCE391-E3F6-43B0-BCC0-98BA8E92395C}"/>
              </a:ext>
            </a:extLst>
          </p:cNvPr>
          <p:cNvSpPr/>
          <p:nvPr/>
        </p:nvSpPr>
        <p:spPr>
          <a:xfrm>
            <a:off x="4559300" y="730618"/>
            <a:ext cx="787400" cy="5178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현재날짜</a:t>
            </a:r>
            <a:endParaRPr lang="en-US" altLang="ko-KR" sz="1100" dirty="0"/>
          </a:p>
          <a:p>
            <a:pPr algn="ctr"/>
            <a:r>
              <a:rPr lang="ko-KR" altLang="en-US" sz="1100" dirty="0"/>
              <a:t>현재시간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65960A-9A07-419F-ACE2-0AD6838F22DB}"/>
              </a:ext>
            </a:extLst>
          </p:cNvPr>
          <p:cNvSpPr/>
          <p:nvPr/>
        </p:nvSpPr>
        <p:spPr>
          <a:xfrm>
            <a:off x="3474467" y="2781300"/>
            <a:ext cx="208534" cy="1460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2873819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7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31650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연가 승인 및 확인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CC655-512A-46F5-AB58-420AA2A2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620"/>
            <a:ext cx="4572001" cy="3642152"/>
          </a:xfrm>
          <a:prstGeom prst="rect">
            <a:avLst/>
          </a:prstGeom>
        </p:spPr>
      </p:pic>
      <p:sp>
        <p:nvSpPr>
          <p:cNvPr id="10" name="Google Shape;370;p45">
            <a:extLst>
              <a:ext uri="{FF2B5EF4-FFF2-40B4-BE49-F238E27FC236}">
                <a16:creationId xmlns:a16="http://schemas.microsoft.com/office/drawing/2014/main" id="{02A35F3A-54BE-48AD-AFFA-9B3485B3CC4B}"/>
              </a:ext>
            </a:extLst>
          </p:cNvPr>
          <p:cNvSpPr txBox="1">
            <a:spLocks/>
          </p:cNvSpPr>
          <p:nvPr/>
        </p:nvSpPr>
        <p:spPr>
          <a:xfrm>
            <a:off x="1188721" y="4372772"/>
            <a:ext cx="2535512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l"/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대표 화면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/>
          </a:p>
        </p:txBody>
      </p:sp>
      <p:sp>
        <p:nvSpPr>
          <p:cNvPr id="12" name="Google Shape;370;p45">
            <a:extLst>
              <a:ext uri="{FF2B5EF4-FFF2-40B4-BE49-F238E27FC236}">
                <a16:creationId xmlns:a16="http://schemas.microsoft.com/office/drawing/2014/main" id="{07D36894-B471-45CE-BA91-E683379ED875}"/>
              </a:ext>
            </a:extLst>
          </p:cNvPr>
          <p:cNvSpPr txBox="1">
            <a:spLocks/>
          </p:cNvSpPr>
          <p:nvPr/>
        </p:nvSpPr>
        <p:spPr>
          <a:xfrm>
            <a:off x="5874244" y="4372772"/>
            <a:ext cx="2535512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l"/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직원 화면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3890CC-E0A5-4E14-BE67-2EF73DE65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730620"/>
            <a:ext cx="4585446" cy="36421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90CACC-AB64-4C4A-88BC-D0AFD84E9E11}"/>
              </a:ext>
            </a:extLst>
          </p:cNvPr>
          <p:cNvSpPr/>
          <p:nvPr/>
        </p:nvSpPr>
        <p:spPr>
          <a:xfrm>
            <a:off x="12192" y="730621"/>
            <a:ext cx="799940" cy="4244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현재날짜</a:t>
            </a:r>
            <a:endParaRPr lang="en-US" altLang="ko-KR" sz="1200" dirty="0"/>
          </a:p>
          <a:p>
            <a:pPr algn="ctr"/>
            <a:r>
              <a:rPr lang="ko-KR" altLang="en-US" sz="1200" dirty="0"/>
              <a:t>현재시간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7438A5-4660-4A41-AA6F-6943A4A2B455}"/>
              </a:ext>
            </a:extLst>
          </p:cNvPr>
          <p:cNvSpPr/>
          <p:nvPr/>
        </p:nvSpPr>
        <p:spPr>
          <a:xfrm>
            <a:off x="4584194" y="730621"/>
            <a:ext cx="787746" cy="4244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25" dirty="0"/>
              <a:t>현재시간</a:t>
            </a:r>
            <a:endParaRPr lang="en-US" altLang="ko-KR" sz="1125" dirty="0"/>
          </a:p>
          <a:p>
            <a:pPr algn="ctr"/>
            <a:r>
              <a:rPr lang="ko-KR" altLang="en-US" sz="1125" dirty="0"/>
              <a:t>현재시간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0D4494-5524-427B-918D-4902BC46CFC7}"/>
              </a:ext>
            </a:extLst>
          </p:cNvPr>
          <p:cNvSpPr/>
          <p:nvPr/>
        </p:nvSpPr>
        <p:spPr>
          <a:xfrm>
            <a:off x="3762333" y="3498419"/>
            <a:ext cx="323892" cy="18047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</p:spTree>
    <p:extLst>
      <p:ext uri="{BB962C8B-B14F-4D97-AF65-F5344CB8AC3E}">
        <p14:creationId xmlns:p14="http://schemas.microsoft.com/office/powerpoint/2010/main" val="119701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1961100" y="1700600"/>
            <a:ext cx="5221800" cy="15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시스템 목표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31650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업무 조회 및 지시 화면</a:t>
            </a:r>
            <a:endParaRPr dirty="0"/>
          </a:p>
        </p:txBody>
      </p:sp>
      <p:sp>
        <p:nvSpPr>
          <p:cNvPr id="10" name="Google Shape;370;p45">
            <a:extLst>
              <a:ext uri="{FF2B5EF4-FFF2-40B4-BE49-F238E27FC236}">
                <a16:creationId xmlns:a16="http://schemas.microsoft.com/office/drawing/2014/main" id="{02A35F3A-54BE-48AD-AFFA-9B3485B3CC4B}"/>
              </a:ext>
            </a:extLst>
          </p:cNvPr>
          <p:cNvSpPr txBox="1">
            <a:spLocks/>
          </p:cNvSpPr>
          <p:nvPr/>
        </p:nvSpPr>
        <p:spPr>
          <a:xfrm>
            <a:off x="5553075" y="4296281"/>
            <a:ext cx="337185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l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업무지시 화면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/>
          </a:p>
        </p:txBody>
      </p:sp>
      <p:sp>
        <p:nvSpPr>
          <p:cNvPr id="12" name="Google Shape;370;p45">
            <a:extLst>
              <a:ext uri="{FF2B5EF4-FFF2-40B4-BE49-F238E27FC236}">
                <a16:creationId xmlns:a16="http://schemas.microsoft.com/office/drawing/2014/main" id="{07D36894-B471-45CE-BA91-E683379ED875}"/>
              </a:ext>
            </a:extLst>
          </p:cNvPr>
          <p:cNvSpPr txBox="1">
            <a:spLocks/>
          </p:cNvSpPr>
          <p:nvPr/>
        </p:nvSpPr>
        <p:spPr>
          <a:xfrm>
            <a:off x="890497" y="4296281"/>
            <a:ext cx="3157628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l"/>
            <a:r>
              <a:rPr lang="en-US" altLang="ko-KR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업무조회 화면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F20B81-E8F6-4A89-8083-EBB931A65898}"/>
              </a:ext>
            </a:extLst>
          </p:cNvPr>
          <p:cNvGrpSpPr/>
          <p:nvPr/>
        </p:nvGrpSpPr>
        <p:grpSpPr>
          <a:xfrm>
            <a:off x="0" y="991636"/>
            <a:ext cx="4377018" cy="3377164"/>
            <a:chOff x="-16255" y="2659200"/>
            <a:chExt cx="6096000" cy="418254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DB2A651-2E54-483B-A577-4D365AB83D16}"/>
                </a:ext>
              </a:extLst>
            </p:cNvPr>
            <p:cNvSpPr/>
            <p:nvPr/>
          </p:nvSpPr>
          <p:spPr>
            <a:xfrm>
              <a:off x="16256" y="4551835"/>
              <a:ext cx="3137408" cy="22899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31464F7-9C62-4A74-A679-23293E0D5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178" b="59429"/>
            <a:stretch/>
          </p:blipFill>
          <p:spPr>
            <a:xfrm>
              <a:off x="-16255" y="2659200"/>
              <a:ext cx="6096000" cy="405504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D5F546-96B2-485F-97F0-D2052566A10C}"/>
                </a:ext>
              </a:extLst>
            </p:cNvPr>
            <p:cNvSpPr/>
            <p:nvPr/>
          </p:nvSpPr>
          <p:spPr>
            <a:xfrm>
              <a:off x="0" y="2659200"/>
              <a:ext cx="1066586" cy="106600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현재시간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현재시간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60E9A82-CF78-4E0D-93DC-D8E1CCE42AFC}"/>
              </a:ext>
            </a:extLst>
          </p:cNvPr>
          <p:cNvGrpSpPr/>
          <p:nvPr/>
        </p:nvGrpSpPr>
        <p:grpSpPr>
          <a:xfrm>
            <a:off x="4400362" y="938899"/>
            <a:ext cx="4770533" cy="3326948"/>
            <a:chOff x="6079745" y="974159"/>
            <a:chExt cx="6079744" cy="407129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49D573C-B006-4337-945F-3B4D8B7EF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290" b="25733"/>
            <a:stretch/>
          </p:blipFill>
          <p:spPr>
            <a:xfrm>
              <a:off x="6079745" y="974159"/>
              <a:ext cx="6079744" cy="4071297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12E7D2-1C94-40C4-B73E-516448121E7E}"/>
                </a:ext>
              </a:extLst>
            </p:cNvPr>
            <p:cNvSpPr/>
            <p:nvPr/>
          </p:nvSpPr>
          <p:spPr>
            <a:xfrm>
              <a:off x="6079745" y="974160"/>
              <a:ext cx="974344" cy="61503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/>
                <a:t>현재시간</a:t>
              </a:r>
              <a:endParaRPr lang="en-US" altLang="ko-KR" sz="1125" dirty="0"/>
            </a:p>
            <a:p>
              <a:pPr algn="ctr"/>
              <a:r>
                <a:rPr lang="ko-KR" altLang="en-US" sz="1125" dirty="0"/>
                <a:t>현재시간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1747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7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31650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업무 조회 확인</a:t>
            </a:r>
            <a:endParaRPr dirty="0"/>
          </a:p>
        </p:txBody>
      </p:sp>
      <p:sp>
        <p:nvSpPr>
          <p:cNvPr id="10" name="Google Shape;370;p45">
            <a:extLst>
              <a:ext uri="{FF2B5EF4-FFF2-40B4-BE49-F238E27FC236}">
                <a16:creationId xmlns:a16="http://schemas.microsoft.com/office/drawing/2014/main" id="{02A35F3A-54BE-48AD-AFFA-9B3485B3CC4B}"/>
              </a:ext>
            </a:extLst>
          </p:cNvPr>
          <p:cNvSpPr txBox="1">
            <a:spLocks/>
          </p:cNvSpPr>
          <p:nvPr/>
        </p:nvSpPr>
        <p:spPr>
          <a:xfrm>
            <a:off x="5333732" y="4522608"/>
            <a:ext cx="329184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l"/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다른 직원 화면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/>
          </a:p>
        </p:txBody>
      </p:sp>
      <p:sp>
        <p:nvSpPr>
          <p:cNvPr id="12" name="Google Shape;370;p45">
            <a:extLst>
              <a:ext uri="{FF2B5EF4-FFF2-40B4-BE49-F238E27FC236}">
                <a16:creationId xmlns:a16="http://schemas.microsoft.com/office/drawing/2014/main" id="{07D36894-B471-45CE-BA91-E683379ED875}"/>
              </a:ext>
            </a:extLst>
          </p:cNvPr>
          <p:cNvSpPr txBox="1">
            <a:spLocks/>
          </p:cNvSpPr>
          <p:nvPr/>
        </p:nvSpPr>
        <p:spPr>
          <a:xfrm>
            <a:off x="890497" y="4522608"/>
            <a:ext cx="2535512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l"/>
            <a:r>
              <a:rPr lang="en-US" altLang="ko-KR" dirty="0">
                <a:latin typeface="+mj-ea"/>
                <a:ea typeface="+mj-ea"/>
              </a:rPr>
              <a:t>&lt;</a:t>
            </a:r>
            <a:r>
              <a:rPr lang="ko-KR" altLang="en-US" dirty="0">
                <a:latin typeface="+mj-ea"/>
                <a:ea typeface="+mj-ea"/>
              </a:rPr>
              <a:t>직원 화면</a:t>
            </a:r>
            <a:r>
              <a:rPr lang="en-US" altLang="ko-KR" dirty="0">
                <a:latin typeface="+mj-ea"/>
                <a:ea typeface="+mj-ea"/>
              </a:rPr>
              <a:t>&gt;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7EE1E3-F8E2-44D3-AE9F-5A76F61EF192}"/>
              </a:ext>
            </a:extLst>
          </p:cNvPr>
          <p:cNvGrpSpPr/>
          <p:nvPr/>
        </p:nvGrpSpPr>
        <p:grpSpPr>
          <a:xfrm>
            <a:off x="1" y="730620"/>
            <a:ext cx="4572000" cy="3597334"/>
            <a:chOff x="0" y="974160"/>
            <a:chExt cx="6436661" cy="47964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9A04C5-3BD4-4515-B4FC-5EC0912F1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6749"/>
            <a:stretch/>
          </p:blipFill>
          <p:spPr>
            <a:xfrm>
              <a:off x="0" y="974160"/>
              <a:ext cx="6436661" cy="479644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811CCBD-8874-4777-ACC7-83CD03FC281E}"/>
                </a:ext>
              </a:extLst>
            </p:cNvPr>
            <p:cNvSpPr/>
            <p:nvPr/>
          </p:nvSpPr>
          <p:spPr>
            <a:xfrm>
              <a:off x="16256" y="990866"/>
              <a:ext cx="1066586" cy="79489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현재시간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4CA4961-232F-49D2-9928-623ACBA45372}"/>
              </a:ext>
            </a:extLst>
          </p:cNvPr>
          <p:cNvGrpSpPr/>
          <p:nvPr/>
        </p:nvGrpSpPr>
        <p:grpSpPr>
          <a:xfrm>
            <a:off x="4572000" y="730620"/>
            <a:ext cx="4583548" cy="3597334"/>
            <a:chOff x="6436662" y="974159"/>
            <a:chExt cx="5739082" cy="479644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43BB54-EE16-41C5-A730-759C9AF3B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216" b="49037"/>
            <a:stretch/>
          </p:blipFill>
          <p:spPr>
            <a:xfrm>
              <a:off x="6436662" y="974159"/>
              <a:ext cx="5739082" cy="479644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7AB6238-A97F-4324-B111-2CAE3B766726}"/>
                </a:ext>
              </a:extLst>
            </p:cNvPr>
            <p:cNvSpPr/>
            <p:nvPr/>
          </p:nvSpPr>
          <p:spPr>
            <a:xfrm>
              <a:off x="6452917" y="990866"/>
              <a:ext cx="976583" cy="103772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25" dirty="0"/>
                <a:t>현재시간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8191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431650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>
                <a:latin typeface="+mj-ea"/>
                <a:ea typeface="+mj-ea"/>
              </a:rPr>
              <a:t>마이 페이지</a:t>
            </a:r>
            <a:endParaRPr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382899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ko-KR" altLang="en-US" dirty="0">
              <a:solidFill>
                <a:srgbClr val="FFFFFF"/>
              </a:solidFill>
              <a:latin typeface="Arial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ABA57-2BCC-4FBF-A4D2-AEFC5905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61" y="837701"/>
            <a:ext cx="4604161" cy="431532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B617EB-BFC1-4223-9C15-C35C0D6E7235}"/>
              </a:ext>
            </a:extLst>
          </p:cNvPr>
          <p:cNvSpPr/>
          <p:nvPr/>
        </p:nvSpPr>
        <p:spPr>
          <a:xfrm>
            <a:off x="-44959" y="809125"/>
            <a:ext cx="797433" cy="5172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현재날짜</a:t>
            </a:r>
            <a:endParaRPr lang="en-US" altLang="ko-KR" sz="1100" dirty="0"/>
          </a:p>
          <a:p>
            <a:pPr algn="ctr"/>
            <a:r>
              <a:rPr lang="ko-KR" altLang="en-US" sz="1100" dirty="0"/>
              <a:t>현재시간</a:t>
            </a:r>
            <a:endParaRPr lang="en-US" altLang="ko-KR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C3D789-954A-44E7-B6E2-B0A43E2CA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868680"/>
            <a:ext cx="4644390" cy="43129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12F0A-0B5A-4886-9BAB-100A58D23775}"/>
              </a:ext>
            </a:extLst>
          </p:cNvPr>
          <p:cNvSpPr/>
          <p:nvPr/>
        </p:nvSpPr>
        <p:spPr>
          <a:xfrm>
            <a:off x="3324883" y="1845734"/>
            <a:ext cx="230332" cy="1669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EF9240-1404-4E66-9360-605ADD467110}"/>
              </a:ext>
            </a:extLst>
          </p:cNvPr>
          <p:cNvSpPr/>
          <p:nvPr/>
        </p:nvSpPr>
        <p:spPr>
          <a:xfrm>
            <a:off x="4514850" y="866277"/>
            <a:ext cx="781050" cy="4886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현재날짜</a:t>
            </a:r>
            <a:endParaRPr lang="en-US" altLang="ko-KR" sz="1100" dirty="0"/>
          </a:p>
          <a:p>
            <a:pPr algn="ctr"/>
            <a:r>
              <a:rPr lang="ko-KR" altLang="en-US" sz="1100" dirty="0"/>
              <a:t>현재시간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263541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796137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직원 근무 조회 화면 및 직원 클릭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875493-3B93-4C24-A640-8BBAFC5E7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15"/>
          <a:stretch/>
        </p:blipFill>
        <p:spPr>
          <a:xfrm>
            <a:off x="-32926" y="808996"/>
            <a:ext cx="9037589" cy="4334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C3F26-13A5-43AC-A870-1AF7E11927E9}"/>
              </a:ext>
            </a:extLst>
          </p:cNvPr>
          <p:cNvSpPr/>
          <p:nvPr/>
        </p:nvSpPr>
        <p:spPr>
          <a:xfrm>
            <a:off x="1576388" y="2801549"/>
            <a:ext cx="7524750" cy="5339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192" y="808997"/>
            <a:ext cx="1473708" cy="707886"/>
          </a:xfrm>
          <a:prstGeom prst="rect">
            <a:avLst/>
          </a:prstGeom>
          <a:solidFill>
            <a:srgbClr val="00152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현재날짜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현재시간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2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796137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클릭한 직원 월별 근무 조회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99E091-DEB7-4902-B3A8-473C62D5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226" y="702045"/>
            <a:ext cx="6153150" cy="4441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8226" y="730620"/>
            <a:ext cx="1052500" cy="461665"/>
          </a:xfrm>
          <a:prstGeom prst="rect">
            <a:avLst/>
          </a:prstGeom>
          <a:solidFill>
            <a:srgbClr val="000C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현재날짜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현재시간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5693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1961100" y="1575992"/>
            <a:ext cx="5221800" cy="19915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latin typeface="+mj-ea"/>
                <a:ea typeface="+mj-ea"/>
              </a:rPr>
              <a:t>앞으로 </a:t>
            </a:r>
            <a:br>
              <a:rPr lang="en-US" altLang="ko-KR" sz="6000" dirty="0">
                <a:latin typeface="+mj-ea"/>
                <a:ea typeface="+mj-ea"/>
              </a:rPr>
            </a:br>
            <a:r>
              <a:rPr lang="ko-KR" altLang="en-US" sz="6000" dirty="0">
                <a:latin typeface="+mj-ea"/>
                <a:ea typeface="+mj-ea"/>
              </a:rPr>
              <a:t>개발 방향</a:t>
            </a:r>
            <a:endParaRPr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7989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796137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게시판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공지 및 </a:t>
            </a:r>
            <a:r>
              <a:rPr lang="ko-KR" altLang="en-US" dirty="0" err="1">
                <a:latin typeface="+mj-ea"/>
                <a:ea typeface="+mj-ea"/>
              </a:rPr>
              <a:t>자유게시글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A65FDC-DCF8-4C2C-BAE6-5D24E93B4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167"/>
          <a:stretch/>
        </p:blipFill>
        <p:spPr>
          <a:xfrm>
            <a:off x="0" y="730620"/>
            <a:ext cx="7056120" cy="4412880"/>
          </a:xfrm>
          <a:prstGeom prst="rect">
            <a:avLst/>
          </a:prstGeom>
        </p:spPr>
      </p:pic>
      <p:pic>
        <p:nvPicPr>
          <p:cNvPr id="5122" name="Picture 2" descr="게시판 위젯">
            <a:extLst>
              <a:ext uri="{FF2B5EF4-FFF2-40B4-BE49-F238E27FC236}">
                <a16:creationId xmlns:a16="http://schemas.microsoft.com/office/drawing/2014/main" id="{6186F3F0-6756-4EA9-9743-B34209CF6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" t="29776" b="148"/>
          <a:stretch/>
        </p:blipFill>
        <p:spPr bwMode="auto">
          <a:xfrm>
            <a:off x="1859280" y="1074304"/>
            <a:ext cx="5806440" cy="40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CA2E40-F5BB-463E-BBE7-7524C480EE34}"/>
              </a:ext>
            </a:extLst>
          </p:cNvPr>
          <p:cNvSpPr/>
          <p:nvPr/>
        </p:nvSpPr>
        <p:spPr>
          <a:xfrm>
            <a:off x="0" y="730620"/>
            <a:ext cx="1821180" cy="572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현재날짜</a:t>
            </a:r>
            <a:endParaRPr lang="en-US" altLang="ko-KR" sz="1100" dirty="0"/>
          </a:p>
          <a:p>
            <a:pPr algn="ctr"/>
            <a:r>
              <a:rPr lang="ko-KR" altLang="en-US" sz="1100" dirty="0"/>
              <a:t>현재시간</a:t>
            </a:r>
            <a:endParaRPr lang="en-US" altLang="ko-KR" sz="1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E6FAE9-06D5-4F1F-B7F0-656FCE07F57A}"/>
              </a:ext>
            </a:extLst>
          </p:cNvPr>
          <p:cNvSpPr/>
          <p:nvPr/>
        </p:nvSpPr>
        <p:spPr>
          <a:xfrm>
            <a:off x="2430780" y="2087880"/>
            <a:ext cx="85344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80D238-E0F3-4CDD-8586-5209867A6195}"/>
              </a:ext>
            </a:extLst>
          </p:cNvPr>
          <p:cNvSpPr/>
          <p:nvPr/>
        </p:nvSpPr>
        <p:spPr>
          <a:xfrm>
            <a:off x="2484120" y="1478222"/>
            <a:ext cx="85344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38C1D-BD91-4EE8-AA47-8751D2C2E38A}"/>
              </a:ext>
            </a:extLst>
          </p:cNvPr>
          <p:cNvSpPr/>
          <p:nvPr/>
        </p:nvSpPr>
        <p:spPr>
          <a:xfrm>
            <a:off x="2342388" y="2416324"/>
            <a:ext cx="853440" cy="205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340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796137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채팅 시스템</a:t>
            </a:r>
            <a:endParaRPr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AB5834-48EB-44CC-A11A-7111618E7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61"/>
          <a:stretch/>
        </p:blipFill>
        <p:spPr>
          <a:xfrm>
            <a:off x="1333537" y="672854"/>
            <a:ext cx="7167626" cy="4470646"/>
          </a:xfrm>
          <a:prstGeom prst="rect">
            <a:avLst/>
          </a:prstGeom>
        </p:spPr>
      </p:pic>
      <p:pic>
        <p:nvPicPr>
          <p:cNvPr id="2050" name="Picture 2" descr="카카오톡 나와의 채팅 - 카톡을 메모 프로그램으로 사용하기 : 네이버 블로그">
            <a:extLst>
              <a:ext uri="{FF2B5EF4-FFF2-40B4-BE49-F238E27FC236}">
                <a16:creationId xmlns:a16="http://schemas.microsoft.com/office/drawing/2014/main" id="{6573F3AD-F7CF-48C9-9688-E6A86B1F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671" y="3091526"/>
            <a:ext cx="1252164" cy="20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4B0464-8C3C-4890-BA06-B99EFE579E2D}"/>
              </a:ext>
            </a:extLst>
          </p:cNvPr>
          <p:cNvSpPr/>
          <p:nvPr/>
        </p:nvSpPr>
        <p:spPr>
          <a:xfrm>
            <a:off x="1333538" y="692644"/>
            <a:ext cx="1226820" cy="595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현재날짜</a:t>
            </a:r>
            <a:endParaRPr lang="en-US" altLang="ko-KR" sz="1100" dirty="0"/>
          </a:p>
          <a:p>
            <a:pPr algn="ctr"/>
            <a:r>
              <a:rPr lang="ko-KR" altLang="en-US" sz="1100" dirty="0"/>
              <a:t>현재시간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763937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DB2A651-2E54-483B-A577-4D365AB83D16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7961376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모바일 최적화</a:t>
            </a:r>
            <a:endParaRPr dirty="0"/>
          </a:p>
        </p:txBody>
      </p:sp>
      <p:pic>
        <p:nvPicPr>
          <p:cNvPr id="3074" name="Picture 2" descr="Smartphone com uma tela em branco, isolada no fundo branco. - Download de  Vetor">
            <a:extLst>
              <a:ext uri="{FF2B5EF4-FFF2-40B4-BE49-F238E27FC236}">
                <a16:creationId xmlns:a16="http://schemas.microsoft.com/office/drawing/2014/main" id="{DD52CB95-75EA-4085-9B2C-400D80187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4" t="5748" r="19641" b="6104"/>
          <a:stretch/>
        </p:blipFill>
        <p:spPr bwMode="auto">
          <a:xfrm>
            <a:off x="516514" y="692658"/>
            <a:ext cx="217829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9D0BCA-5F7D-4D76-82D7-5E56CE99A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998"/>
          <a:stretch/>
        </p:blipFill>
        <p:spPr>
          <a:xfrm>
            <a:off x="643638" y="997008"/>
            <a:ext cx="1924658" cy="3842738"/>
          </a:xfrm>
          <a:prstGeom prst="rect">
            <a:avLst/>
          </a:prstGeom>
          <a:effectLst/>
        </p:spPr>
      </p:pic>
      <p:pic>
        <p:nvPicPr>
          <p:cNvPr id="20" name="Picture 2" descr="Smartphone com uma tela em branco, isolada no fundo branco. - Download de  Vetor">
            <a:extLst>
              <a:ext uri="{FF2B5EF4-FFF2-40B4-BE49-F238E27FC236}">
                <a16:creationId xmlns:a16="http://schemas.microsoft.com/office/drawing/2014/main" id="{A6059677-0FC1-42CB-BCAC-F904FC850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4" t="5748" r="19641" b="6104"/>
          <a:stretch/>
        </p:blipFill>
        <p:spPr bwMode="auto">
          <a:xfrm>
            <a:off x="3482852" y="692658"/>
            <a:ext cx="217829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martphone com uma tela em branco, isolada no fundo branco. - Download de  Vetor">
            <a:extLst>
              <a:ext uri="{FF2B5EF4-FFF2-40B4-BE49-F238E27FC236}">
                <a16:creationId xmlns:a16="http://schemas.microsoft.com/office/drawing/2014/main" id="{7F8E558C-8EA2-4E66-9B4B-12F8BD0AA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4" t="5748" r="19641" b="6104"/>
          <a:stretch/>
        </p:blipFill>
        <p:spPr bwMode="auto">
          <a:xfrm>
            <a:off x="6396228" y="692658"/>
            <a:ext cx="2178295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6ADA44-158D-428F-ADE2-463C034246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73"/>
          <a:stretch/>
        </p:blipFill>
        <p:spPr>
          <a:xfrm>
            <a:off x="3609670" y="1031228"/>
            <a:ext cx="1924657" cy="3837433"/>
          </a:xfrm>
          <a:prstGeom prst="rect">
            <a:avLst/>
          </a:prstGeom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A4023D-0841-4172-8146-B243220DFF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5473"/>
          <a:stretch/>
        </p:blipFill>
        <p:spPr>
          <a:xfrm>
            <a:off x="6511793" y="1031185"/>
            <a:ext cx="1931167" cy="3805908"/>
          </a:xfrm>
          <a:prstGeom prst="rect">
            <a:avLst/>
          </a:prstGeom>
          <a:effectLst/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0C3221-2906-4136-B736-EE3C889FC5FC}"/>
              </a:ext>
            </a:extLst>
          </p:cNvPr>
          <p:cNvSpPr/>
          <p:nvPr/>
        </p:nvSpPr>
        <p:spPr>
          <a:xfrm>
            <a:off x="636018" y="1012248"/>
            <a:ext cx="484122" cy="3669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/>
              <a:t>현재날짜</a:t>
            </a:r>
            <a:endParaRPr lang="en-US" altLang="ko-KR" sz="500" dirty="0"/>
          </a:p>
          <a:p>
            <a:pPr algn="ctr"/>
            <a:r>
              <a:rPr lang="ko-KR" altLang="en-US" sz="500" dirty="0"/>
              <a:t>현재시간</a:t>
            </a:r>
            <a:endParaRPr lang="en-US" altLang="ko-KR" sz="5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F137D2-B35A-45B9-9CC6-047A0506D3C8}"/>
              </a:ext>
            </a:extLst>
          </p:cNvPr>
          <p:cNvSpPr/>
          <p:nvPr/>
        </p:nvSpPr>
        <p:spPr>
          <a:xfrm>
            <a:off x="3617290" y="1031184"/>
            <a:ext cx="484122" cy="6756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현재날짜</a:t>
            </a:r>
            <a:endParaRPr lang="en-US" altLang="ko-KR" sz="800" dirty="0"/>
          </a:p>
          <a:p>
            <a:pPr algn="ctr"/>
            <a:r>
              <a:rPr lang="ko-KR" altLang="en-US" sz="800" dirty="0"/>
              <a:t>현재시간</a:t>
            </a:r>
            <a:endParaRPr lang="en-US" altLang="ko-KR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869D6E-FD62-416D-90ED-A39DD1119283}"/>
              </a:ext>
            </a:extLst>
          </p:cNvPr>
          <p:cNvSpPr/>
          <p:nvPr/>
        </p:nvSpPr>
        <p:spPr>
          <a:xfrm>
            <a:off x="6511793" y="1031183"/>
            <a:ext cx="376687" cy="5080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현재날짜</a:t>
            </a:r>
            <a:endParaRPr lang="en-US" altLang="ko-KR" sz="700" dirty="0"/>
          </a:p>
          <a:p>
            <a:pPr algn="ctr"/>
            <a:r>
              <a:rPr lang="ko-KR" altLang="en-US" sz="700" dirty="0"/>
              <a:t>현재시간</a:t>
            </a:r>
            <a:endParaRPr lang="en-US" altLang="ko-KR" sz="700" dirty="0"/>
          </a:p>
        </p:txBody>
      </p:sp>
    </p:spTree>
    <p:extLst>
      <p:ext uri="{BB962C8B-B14F-4D97-AF65-F5344CB8AC3E}">
        <p14:creationId xmlns:p14="http://schemas.microsoft.com/office/powerpoint/2010/main" val="2344962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1961100" y="1196975"/>
            <a:ext cx="5221800" cy="2749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latin typeface="+mj-ea"/>
                <a:ea typeface="+mj-ea"/>
              </a:rPr>
              <a:t>이상입니다</a:t>
            </a:r>
            <a:br>
              <a:rPr lang="en-US" altLang="ko-KR" sz="6000" dirty="0">
                <a:latin typeface="+mj-ea"/>
                <a:ea typeface="+mj-ea"/>
              </a:rPr>
            </a:br>
            <a:r>
              <a:rPr lang="ko-KR" altLang="en-US" sz="2800" dirty="0">
                <a:latin typeface="+mj-ea"/>
                <a:ea typeface="+mj-ea"/>
              </a:rPr>
              <a:t>협력 업체 </a:t>
            </a:r>
            <a:r>
              <a:rPr lang="en-US" altLang="ko-KR" sz="2800" dirty="0">
                <a:latin typeface="+mj-ea"/>
                <a:ea typeface="+mj-ea"/>
              </a:rPr>
              <a:t>: SIMILE, IT</a:t>
            </a:r>
            <a:r>
              <a:rPr lang="ko-KR" altLang="en-US" sz="2800" dirty="0" err="1">
                <a:latin typeface="+mj-ea"/>
                <a:ea typeface="+mj-ea"/>
              </a:rPr>
              <a:t>프리즈</a:t>
            </a:r>
            <a:br>
              <a:rPr lang="en-US" altLang="ko-KR" sz="2800" dirty="0">
                <a:latin typeface="+mj-ea"/>
                <a:ea typeface="+mj-ea"/>
              </a:rPr>
            </a:br>
            <a:r>
              <a:rPr lang="ko-KR" altLang="en-US" sz="2800" dirty="0">
                <a:latin typeface="+mj-ea"/>
                <a:ea typeface="+mj-ea"/>
              </a:rPr>
              <a:t>지도 교수 </a:t>
            </a:r>
            <a:r>
              <a:rPr lang="en-US" altLang="ko-KR" sz="2800" dirty="0">
                <a:latin typeface="+mj-ea"/>
                <a:ea typeface="+mj-ea"/>
              </a:rPr>
              <a:t>: </a:t>
            </a:r>
            <a:r>
              <a:rPr lang="ko-KR" altLang="en-US" sz="2800" dirty="0">
                <a:latin typeface="+mj-ea"/>
                <a:ea typeface="+mj-ea"/>
              </a:rPr>
              <a:t>이원철</a:t>
            </a:r>
            <a:endParaRPr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156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43"/>
          <p:cNvCxnSpPr/>
          <p:nvPr/>
        </p:nvCxnSpPr>
        <p:spPr>
          <a:xfrm rot="10800000">
            <a:off x="4236551" y="1451250"/>
            <a:ext cx="585600" cy="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17" name="Google Shape;317;p43"/>
          <p:cNvCxnSpPr/>
          <p:nvPr/>
        </p:nvCxnSpPr>
        <p:spPr>
          <a:xfrm rot="10800000" flipH="1">
            <a:off x="4249138" y="4030209"/>
            <a:ext cx="577800" cy="60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18" name="Google Shape;318;p43"/>
          <p:cNvSpPr/>
          <p:nvPr/>
        </p:nvSpPr>
        <p:spPr>
          <a:xfrm>
            <a:off x="1215163" y="1391950"/>
            <a:ext cx="2697000" cy="2697000"/>
          </a:xfrm>
          <a:prstGeom prst="diamond">
            <a:avLst/>
          </a:prstGeom>
          <a:solidFill>
            <a:schemeClr val="accent3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3"/>
          <p:cNvSpPr/>
          <p:nvPr/>
        </p:nvSpPr>
        <p:spPr>
          <a:xfrm>
            <a:off x="1415226" y="1592013"/>
            <a:ext cx="2296800" cy="2296800"/>
          </a:xfrm>
          <a:prstGeom prst="diamond">
            <a:avLst/>
          </a:prstGeom>
          <a:solidFill>
            <a:schemeClr val="lt2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1688548" y="1865335"/>
            <a:ext cx="1750200" cy="17502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1109939" y="2436175"/>
            <a:ext cx="2907300" cy="6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목표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322" name="Google Shape;322;p43"/>
          <p:cNvSpPr txBox="1">
            <a:spLocks noGrp="1"/>
          </p:cNvSpPr>
          <p:nvPr>
            <p:ph type="ctrTitle" idx="4294967295"/>
          </p:nvPr>
        </p:nvSpPr>
        <p:spPr>
          <a:xfrm flipH="1">
            <a:off x="5643213" y="2331444"/>
            <a:ext cx="3505563" cy="8152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사용하기 </a:t>
            </a:r>
            <a:b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</a:b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쉬운 </a:t>
            </a:r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UI</a:t>
            </a:r>
            <a:endParaRPr sz="32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5" name="Google Shape;325;p43"/>
          <p:cNvSpPr txBox="1">
            <a:spLocks noGrp="1"/>
          </p:cNvSpPr>
          <p:nvPr>
            <p:ph type="ctrTitle" idx="4294967295"/>
          </p:nvPr>
        </p:nvSpPr>
        <p:spPr>
          <a:xfrm flipH="1">
            <a:off x="5643213" y="1265775"/>
            <a:ext cx="2991632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업무 효율 증가</a:t>
            </a:r>
            <a:endParaRPr sz="32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6" name="Google Shape;326;p43"/>
          <p:cNvSpPr/>
          <p:nvPr/>
        </p:nvSpPr>
        <p:spPr>
          <a:xfrm flipH="1">
            <a:off x="4822138" y="2377915"/>
            <a:ext cx="721500" cy="721500"/>
          </a:xfrm>
          <a:prstGeom prst="diamond">
            <a:avLst/>
          </a:prstGeom>
          <a:solidFill>
            <a:schemeClr val="accent3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327" name="Google Shape;327;p43"/>
          <p:cNvSpPr txBox="1"/>
          <p:nvPr/>
        </p:nvSpPr>
        <p:spPr>
          <a:xfrm flipH="1">
            <a:off x="4921738" y="2472865"/>
            <a:ext cx="5223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FFFF"/>
                </a:solidFill>
                <a:latin typeface="+mj-ea"/>
                <a:ea typeface="+mj-ea"/>
                <a:cs typeface="Fjalla One"/>
                <a:sym typeface="Fjalla One"/>
              </a:rPr>
              <a:t>02</a:t>
            </a:r>
            <a:endParaRPr sz="2200" b="1" dirty="0">
              <a:solidFill>
                <a:srgbClr val="FFFFFF"/>
              </a:solidFill>
              <a:latin typeface="+mj-ea"/>
              <a:ea typeface="+mj-ea"/>
              <a:cs typeface="Fjalla One"/>
              <a:sym typeface="Fjalla One"/>
            </a:endParaRPr>
          </a:p>
        </p:txBody>
      </p:sp>
      <p:sp>
        <p:nvSpPr>
          <p:cNvPr id="328" name="Google Shape;328;p43"/>
          <p:cNvSpPr/>
          <p:nvPr/>
        </p:nvSpPr>
        <p:spPr>
          <a:xfrm>
            <a:off x="4822138" y="1090812"/>
            <a:ext cx="721500" cy="721500"/>
          </a:xfrm>
          <a:prstGeom prst="diamond">
            <a:avLst/>
          </a:prstGeom>
          <a:solidFill>
            <a:schemeClr val="accent3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4921738" y="1185762"/>
            <a:ext cx="5223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FFFF"/>
                </a:solidFill>
                <a:latin typeface="+mj-ea"/>
                <a:ea typeface="+mj-ea"/>
                <a:cs typeface="Fjalla One"/>
                <a:sym typeface="Fjalla One"/>
              </a:rPr>
              <a:t>01</a:t>
            </a:r>
            <a:endParaRPr sz="2200" b="1" dirty="0">
              <a:solidFill>
                <a:srgbClr val="FFFFFF"/>
              </a:solidFill>
              <a:latin typeface="+mj-ea"/>
              <a:ea typeface="+mj-ea"/>
              <a:cs typeface="Fjalla One"/>
              <a:sym typeface="Fjalla One"/>
            </a:endParaRPr>
          </a:p>
        </p:txBody>
      </p:sp>
      <p:sp>
        <p:nvSpPr>
          <p:cNvPr id="330" name="Google Shape;330;p43"/>
          <p:cNvSpPr/>
          <p:nvPr/>
        </p:nvSpPr>
        <p:spPr>
          <a:xfrm flipH="1">
            <a:off x="4822138" y="3666449"/>
            <a:ext cx="721500" cy="721500"/>
          </a:xfrm>
          <a:prstGeom prst="diamond">
            <a:avLst/>
          </a:prstGeom>
          <a:solidFill>
            <a:schemeClr val="accent3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ea"/>
              <a:ea typeface="+mj-ea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 flipH="1">
            <a:off x="4921738" y="3761399"/>
            <a:ext cx="5223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FFFFFF"/>
                </a:solidFill>
                <a:latin typeface="+mj-ea"/>
                <a:ea typeface="+mj-ea"/>
                <a:cs typeface="Fjalla One"/>
                <a:sym typeface="Fjalla One"/>
              </a:rPr>
              <a:t>03</a:t>
            </a:r>
            <a:endParaRPr sz="2200" b="1" dirty="0">
              <a:solidFill>
                <a:srgbClr val="FFFFFF"/>
              </a:solidFill>
              <a:latin typeface="+mj-ea"/>
              <a:ea typeface="+mj-ea"/>
              <a:cs typeface="Fjalla One"/>
              <a:sym typeface="Fjalla One"/>
            </a:endParaRPr>
          </a:p>
        </p:txBody>
      </p:sp>
      <p:sp>
        <p:nvSpPr>
          <p:cNvPr id="332" name="Google Shape;332;p43"/>
          <p:cNvSpPr txBox="1">
            <a:spLocks noGrp="1"/>
          </p:cNvSpPr>
          <p:nvPr>
            <p:ph type="ctrTitle" idx="4294967295"/>
          </p:nvPr>
        </p:nvSpPr>
        <p:spPr>
          <a:xfrm flipH="1">
            <a:off x="5643220" y="3841827"/>
            <a:ext cx="2723540" cy="3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커뮤니케이션</a:t>
            </a:r>
            <a:endParaRPr sz="3200" dirty="0">
              <a:solidFill>
                <a:schemeClr val="tx2">
                  <a:lumMod val="5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34" name="Google Shape;334;p43"/>
          <p:cNvCxnSpPr/>
          <p:nvPr/>
        </p:nvCxnSpPr>
        <p:spPr>
          <a:xfrm>
            <a:off x="3930594" y="2741363"/>
            <a:ext cx="444000" cy="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43"/>
          <p:cNvCxnSpPr/>
          <p:nvPr/>
        </p:nvCxnSpPr>
        <p:spPr>
          <a:xfrm>
            <a:off x="4297563" y="1451025"/>
            <a:ext cx="15300" cy="25839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43"/>
          <p:cNvCxnSpPr/>
          <p:nvPr/>
        </p:nvCxnSpPr>
        <p:spPr>
          <a:xfrm rot="10800000">
            <a:off x="4236551" y="2739225"/>
            <a:ext cx="585600" cy="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1961100" y="1700600"/>
            <a:ext cx="5221800" cy="15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latin typeface="+mj-ea"/>
                <a:ea typeface="+mj-ea"/>
              </a:rPr>
              <a:t>시스템 구성도</a:t>
            </a:r>
            <a:endParaRPr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8574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2731008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시스템 구성도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0ED2D-124A-4CA0-BCAE-D43FF6D7F3AD}"/>
              </a:ext>
            </a:extLst>
          </p:cNvPr>
          <p:cNvSpPr txBox="1"/>
          <p:nvPr/>
        </p:nvSpPr>
        <p:spPr>
          <a:xfrm>
            <a:off x="524329" y="1028346"/>
            <a:ext cx="1622711" cy="44167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76" tIns="45738" rIns="91476" bIns="45738" anchor="ctr">
            <a:noAutofit/>
          </a:bodyPr>
          <a:lstStyle/>
          <a:p>
            <a:pPr marL="0" marR="0" lvl="0" indent="0" algn="ctr" defTabSz="58870427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1" b="1" i="0" u="none" strike="noStrike" kern="1200" cap="none" spc="0" normalizeH="0" baseline="0" noProof="0" dirty="0">
                <a:ln>
                  <a:noFill/>
                </a:ln>
                <a:solidFill>
                  <a:srgbClr val="152946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로그인 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29A52-3941-4968-AD25-B273A9F58470}"/>
              </a:ext>
            </a:extLst>
          </p:cNvPr>
          <p:cNvSpPr txBox="1"/>
          <p:nvPr/>
        </p:nvSpPr>
        <p:spPr>
          <a:xfrm>
            <a:off x="3898285" y="1028346"/>
            <a:ext cx="1834771" cy="44167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76" tIns="45738" rIns="91476" bIns="45738" anchor="ctr">
            <a:noAutofit/>
          </a:bodyPr>
          <a:lstStyle/>
          <a:p>
            <a:pPr marL="0" marR="0" lvl="0" indent="0" algn="ctr" defTabSz="58870427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1" b="1" i="0" u="none" strike="noStrike" kern="1200" cap="none" spc="0" normalizeH="0" baseline="0" noProof="0" dirty="0">
                <a:ln>
                  <a:noFill/>
                </a:ln>
                <a:solidFill>
                  <a:srgbClr val="152946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시스템 관리자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998F7-4CB1-4341-ABAB-AFA1F836468D}"/>
              </a:ext>
            </a:extLst>
          </p:cNvPr>
          <p:cNvSpPr txBox="1"/>
          <p:nvPr/>
        </p:nvSpPr>
        <p:spPr>
          <a:xfrm>
            <a:off x="3898285" y="2291429"/>
            <a:ext cx="1834771" cy="44167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76" tIns="45738" rIns="91476" bIns="45738" anchor="ctr">
            <a:noAutofit/>
          </a:bodyPr>
          <a:lstStyle/>
          <a:p>
            <a:pPr marL="0" marR="0" lvl="0" indent="0" algn="ctr" defTabSz="58870427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1" b="1" i="0" u="none" strike="noStrike" kern="1200" cap="none" spc="0" normalizeH="0" baseline="0" noProof="0" dirty="0">
                <a:ln>
                  <a:noFill/>
                </a:ln>
                <a:solidFill>
                  <a:srgbClr val="152946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대표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59445-8546-42DA-B839-09A8E5D51359}"/>
              </a:ext>
            </a:extLst>
          </p:cNvPr>
          <p:cNvSpPr txBox="1"/>
          <p:nvPr/>
        </p:nvSpPr>
        <p:spPr>
          <a:xfrm>
            <a:off x="3898285" y="3432046"/>
            <a:ext cx="1834771" cy="44167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76" tIns="45738" rIns="91476" bIns="45738" anchor="ctr">
            <a:noAutofit/>
          </a:bodyPr>
          <a:lstStyle/>
          <a:p>
            <a:pPr marL="0" marR="0" lvl="0" indent="0" algn="ctr" defTabSz="58870427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1" b="1" i="0" u="none" strike="noStrike" kern="1200" cap="none" spc="0" normalizeH="0" baseline="0" noProof="0">
                <a:ln>
                  <a:noFill/>
                </a:ln>
                <a:solidFill>
                  <a:srgbClr val="152946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직원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7CFEF5-A25C-436E-9BB7-04A243D3D9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56939" y="1470019"/>
            <a:ext cx="126151" cy="8214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1C9EDBA-5CC9-4BC8-ACF8-735B0C0F2B45}"/>
              </a:ext>
            </a:extLst>
          </p:cNvPr>
          <p:cNvSpPr txBox="1"/>
          <p:nvPr/>
        </p:nvSpPr>
        <p:spPr>
          <a:xfrm>
            <a:off x="3864945" y="4358020"/>
            <a:ext cx="1834771" cy="44167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76" tIns="45738" rIns="91476" bIns="45738" anchor="ctr">
            <a:noAutofit/>
          </a:bodyPr>
          <a:lstStyle/>
          <a:p>
            <a:pPr marL="0" marR="0" lvl="0" indent="0" algn="ctr" defTabSz="58870427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1" b="1" i="0" u="none" strike="noStrike" kern="1200" cap="none" spc="0" normalizeH="0" baseline="0" noProof="0">
                <a:ln>
                  <a:noFill/>
                </a:ln>
                <a:solidFill>
                  <a:srgbClr val="152946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로그아웃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DFB6AF4B-7440-4D62-A045-FF4141C6D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18361" y="2733102"/>
            <a:ext cx="194557" cy="6975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7B89FDD-A4EB-4B20-930B-CCD182EC53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lumMod val="50000"/>
                <a:lumOff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18361" y="3873719"/>
            <a:ext cx="194557" cy="4622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78" name="Google Shape;370;p45">
            <a:extLst>
              <a:ext uri="{FF2B5EF4-FFF2-40B4-BE49-F238E27FC236}">
                <a16:creationId xmlns:a16="http://schemas.microsoft.com/office/drawing/2014/main" id="{578186B0-E8E8-4AB6-B01B-81F6A33D35F5}"/>
              </a:ext>
            </a:extLst>
          </p:cNvPr>
          <p:cNvSpPr txBox="1">
            <a:spLocks/>
          </p:cNvSpPr>
          <p:nvPr/>
        </p:nvSpPr>
        <p:spPr>
          <a:xfrm>
            <a:off x="7022592" y="1923445"/>
            <a:ext cx="2121408" cy="127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r>
              <a:rPr lang="ko-KR" altLang="en-US" sz="3600" dirty="0">
                <a:latin typeface="+mj-ea"/>
                <a:ea typeface="+mj-ea"/>
              </a:rPr>
              <a:t>페이지 기능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C257605-3A9F-4950-96F7-4FE2CA0A848B}"/>
              </a:ext>
            </a:extLst>
          </p:cNvPr>
          <p:cNvGrpSpPr/>
          <p:nvPr/>
        </p:nvGrpSpPr>
        <p:grpSpPr>
          <a:xfrm>
            <a:off x="5733056" y="1232015"/>
            <a:ext cx="1635349" cy="2439873"/>
            <a:chOff x="5733056" y="1232015"/>
            <a:chExt cx="1635349" cy="2439873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22FD25F-398F-4903-8F6F-AD38E7D3D3D3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733056" y="1249182"/>
              <a:ext cx="1013557" cy="0"/>
            </a:xfrm>
            <a:prstGeom prst="line">
              <a:avLst/>
            </a:prstGeom>
            <a:ln w="38100">
              <a:solidFill>
                <a:srgbClr val="5C75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E3DD276-CF2E-474F-B1F9-65ED69065BA6}"/>
                </a:ext>
              </a:extLst>
            </p:cNvPr>
            <p:cNvCxnSpPr/>
            <p:nvPr/>
          </p:nvCxnSpPr>
          <p:spPr>
            <a:xfrm>
              <a:off x="5733056" y="3652882"/>
              <a:ext cx="1013557" cy="0"/>
            </a:xfrm>
            <a:prstGeom prst="line">
              <a:avLst/>
            </a:prstGeom>
            <a:ln w="38100">
              <a:solidFill>
                <a:srgbClr val="5C75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D6164713-C9A7-42A9-A162-63DEBC65B619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5733056" y="2512265"/>
              <a:ext cx="1635349" cy="0"/>
            </a:xfrm>
            <a:prstGeom prst="straightConnector1">
              <a:avLst/>
            </a:prstGeom>
            <a:ln w="38100">
              <a:solidFill>
                <a:srgbClr val="5C759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1E4BAC85-7C03-4DB1-AA3C-FCA2145F48FD}"/>
                </a:ext>
              </a:extLst>
            </p:cNvPr>
            <p:cNvCxnSpPr>
              <a:cxnSpLocks/>
            </p:cNvCxnSpPr>
            <p:nvPr/>
          </p:nvCxnSpPr>
          <p:spPr>
            <a:xfrm>
              <a:off x="6746613" y="1232015"/>
              <a:ext cx="0" cy="2439873"/>
            </a:xfrm>
            <a:prstGeom prst="line">
              <a:avLst/>
            </a:prstGeom>
            <a:ln w="38100">
              <a:solidFill>
                <a:srgbClr val="5C75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466B1B1D-86CB-4145-A578-C4A31609951D}"/>
              </a:ext>
            </a:extLst>
          </p:cNvPr>
          <p:cNvCxnSpPr>
            <a:cxnSpLocks/>
          </p:cNvCxnSpPr>
          <p:nvPr/>
        </p:nvCxnSpPr>
        <p:spPr>
          <a:xfrm>
            <a:off x="2882277" y="1249182"/>
            <a:ext cx="1013557" cy="0"/>
          </a:xfrm>
          <a:prstGeom prst="line">
            <a:avLst/>
          </a:prstGeom>
          <a:ln w="38100" cap="flat" cmpd="sng" algn="ctr">
            <a:solidFill>
              <a:srgbClr val="5C759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AE34F915-DB98-4CDA-8CA3-5D36336B6694}"/>
              </a:ext>
            </a:extLst>
          </p:cNvPr>
          <p:cNvCxnSpPr>
            <a:cxnSpLocks/>
          </p:cNvCxnSpPr>
          <p:nvPr/>
        </p:nvCxnSpPr>
        <p:spPr>
          <a:xfrm flipH="1">
            <a:off x="2879826" y="1249182"/>
            <a:ext cx="0" cy="2403700"/>
          </a:xfrm>
          <a:prstGeom prst="line">
            <a:avLst/>
          </a:prstGeom>
          <a:ln w="38100">
            <a:solidFill>
              <a:srgbClr val="5C75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9E4E466-8E51-44B0-96B4-D325108A412E}"/>
              </a:ext>
            </a:extLst>
          </p:cNvPr>
          <p:cNvCxnSpPr>
            <a:cxnSpLocks/>
          </p:cNvCxnSpPr>
          <p:nvPr/>
        </p:nvCxnSpPr>
        <p:spPr>
          <a:xfrm>
            <a:off x="2882277" y="2511767"/>
            <a:ext cx="1013557" cy="0"/>
          </a:xfrm>
          <a:prstGeom prst="line">
            <a:avLst/>
          </a:prstGeom>
          <a:ln w="38100" cap="flat" cmpd="sng" algn="ctr">
            <a:solidFill>
              <a:srgbClr val="5C759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49E9630-B1B8-43B8-A6C0-D97D262E6F9A}"/>
              </a:ext>
            </a:extLst>
          </p:cNvPr>
          <p:cNvCxnSpPr>
            <a:cxnSpLocks/>
          </p:cNvCxnSpPr>
          <p:nvPr/>
        </p:nvCxnSpPr>
        <p:spPr>
          <a:xfrm>
            <a:off x="2881956" y="3642070"/>
            <a:ext cx="1013557" cy="0"/>
          </a:xfrm>
          <a:prstGeom prst="line">
            <a:avLst/>
          </a:prstGeom>
          <a:ln w="38100" cap="flat" cmpd="sng" algn="ctr">
            <a:solidFill>
              <a:srgbClr val="5C759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F7E03B3-8CD3-4EC8-AAA4-3DBACE6821BD}"/>
              </a:ext>
            </a:extLst>
          </p:cNvPr>
          <p:cNvCxnSpPr/>
          <p:nvPr/>
        </p:nvCxnSpPr>
        <p:spPr>
          <a:xfrm>
            <a:off x="2147040" y="1248684"/>
            <a:ext cx="1013557" cy="0"/>
          </a:xfrm>
          <a:prstGeom prst="line">
            <a:avLst/>
          </a:prstGeom>
          <a:ln w="38100">
            <a:solidFill>
              <a:srgbClr val="5C75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구부러짐 107">
            <a:extLst>
              <a:ext uri="{FF2B5EF4-FFF2-40B4-BE49-F238E27FC236}">
                <a16:creationId xmlns:a16="http://schemas.microsoft.com/office/drawing/2014/main" id="{8B4D1118-3451-4238-B107-8FF2D170E590}"/>
              </a:ext>
            </a:extLst>
          </p:cNvPr>
          <p:cNvCxnSpPr>
            <a:stCxn id="37" idx="1"/>
            <a:endCxn id="5" idx="2"/>
          </p:cNvCxnSpPr>
          <p:nvPr/>
        </p:nvCxnSpPr>
        <p:spPr>
          <a:xfrm rot="10800000">
            <a:off x="1335685" y="1470018"/>
            <a:ext cx="2529260" cy="3108838"/>
          </a:xfrm>
          <a:prstGeom prst="curvedConnector2">
            <a:avLst/>
          </a:prstGeom>
          <a:ln w="38100">
            <a:solidFill>
              <a:srgbClr val="5C75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01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1961100" y="1143913"/>
            <a:ext cx="5221800" cy="19915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latin typeface="+mj-ea"/>
                <a:ea typeface="+mj-ea"/>
              </a:rPr>
              <a:t>개발환경</a:t>
            </a:r>
            <a:endParaRPr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8594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31BD4A-8800-4740-9AED-58D178C1B4F4}"/>
              </a:ext>
            </a:extLst>
          </p:cNvPr>
          <p:cNvSpPr/>
          <p:nvPr/>
        </p:nvSpPr>
        <p:spPr>
          <a:xfrm>
            <a:off x="12192" y="3413876"/>
            <a:ext cx="2353056" cy="171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title"/>
          </p:nvPr>
        </p:nvSpPr>
        <p:spPr>
          <a:xfrm>
            <a:off x="0" y="121920"/>
            <a:ext cx="2731008" cy="6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+mj-ea"/>
                <a:ea typeface="+mj-ea"/>
              </a:rPr>
              <a:t>개발 환경</a:t>
            </a:r>
            <a:endParaRPr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4CD6F3-03E5-4B40-81B0-336E41659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29" y="1065958"/>
            <a:ext cx="3265302" cy="1670936"/>
          </a:xfrm>
          <a:prstGeom prst="rect">
            <a:avLst/>
          </a:prstGeom>
        </p:spPr>
      </p:pic>
      <p:pic>
        <p:nvPicPr>
          <p:cNvPr id="1026" name="Picture 2" descr="React – A JavaScript library for building user interfaces">
            <a:extLst>
              <a:ext uri="{FF2B5EF4-FFF2-40B4-BE49-F238E27FC236}">
                <a16:creationId xmlns:a16="http://schemas.microsoft.com/office/drawing/2014/main" id="{913DED23-B284-4370-A0DE-6BF4A0C4E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" y="3413876"/>
            <a:ext cx="1823118" cy="158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- 위키백과, 우리 모두의 백과사전">
            <a:extLst>
              <a:ext uri="{FF2B5EF4-FFF2-40B4-BE49-F238E27FC236}">
                <a16:creationId xmlns:a16="http://schemas.microsoft.com/office/drawing/2014/main" id="{6B46ED94-910B-4CBF-BC2C-265C6EED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08" y="3586442"/>
            <a:ext cx="2250572" cy="137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F20BE3-8B93-40AB-9822-15714894C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199" y="1065958"/>
            <a:ext cx="3265301" cy="1670936"/>
          </a:xfrm>
          <a:prstGeom prst="rect">
            <a:avLst/>
          </a:prstGeom>
        </p:spPr>
      </p:pic>
      <p:pic>
        <p:nvPicPr>
          <p:cNvPr id="1030" name="Picture 6" descr="MySQL 버전 확인 방법">
            <a:extLst>
              <a:ext uri="{FF2B5EF4-FFF2-40B4-BE49-F238E27FC236}">
                <a16:creationId xmlns:a16="http://schemas.microsoft.com/office/drawing/2014/main" id="{BDCAE16A-A7AD-4E37-8C2D-3A4FD8F5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956" y="3225215"/>
            <a:ext cx="2433934" cy="147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3F89B6-9CE8-4B4B-8EA7-DE3085AE7A67}"/>
              </a:ext>
            </a:extLst>
          </p:cNvPr>
          <p:cNvCxnSpPr>
            <a:stCxn id="3" idx="2"/>
          </p:cNvCxnSpPr>
          <p:nvPr/>
        </p:nvCxnSpPr>
        <p:spPr>
          <a:xfrm>
            <a:off x="2600380" y="2736894"/>
            <a:ext cx="0" cy="341643"/>
          </a:xfrm>
          <a:prstGeom prst="line">
            <a:avLst/>
          </a:prstGeom>
          <a:ln w="57150">
            <a:solidFill>
              <a:srgbClr val="5C75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D03C2A1-2064-4115-A1DF-C927CB317347}"/>
              </a:ext>
            </a:extLst>
          </p:cNvPr>
          <p:cNvCxnSpPr>
            <a:cxnSpLocks/>
          </p:cNvCxnSpPr>
          <p:nvPr/>
        </p:nvCxnSpPr>
        <p:spPr>
          <a:xfrm flipH="1">
            <a:off x="1068007" y="3078537"/>
            <a:ext cx="3064746" cy="0"/>
          </a:xfrm>
          <a:prstGeom prst="line">
            <a:avLst/>
          </a:prstGeom>
          <a:ln w="57150">
            <a:solidFill>
              <a:srgbClr val="5C75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EF75B7-2200-4316-AC5D-4581C7390495}"/>
              </a:ext>
            </a:extLst>
          </p:cNvPr>
          <p:cNvCxnSpPr/>
          <p:nvPr/>
        </p:nvCxnSpPr>
        <p:spPr>
          <a:xfrm>
            <a:off x="1082730" y="3054394"/>
            <a:ext cx="0" cy="341643"/>
          </a:xfrm>
          <a:prstGeom prst="line">
            <a:avLst/>
          </a:prstGeom>
          <a:ln w="57150">
            <a:solidFill>
              <a:srgbClr val="5C75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64AC46C-39DD-4183-90B8-4B8D98DFF9B6}"/>
              </a:ext>
            </a:extLst>
          </p:cNvPr>
          <p:cNvCxnSpPr/>
          <p:nvPr/>
        </p:nvCxnSpPr>
        <p:spPr>
          <a:xfrm>
            <a:off x="4105330" y="3054394"/>
            <a:ext cx="0" cy="341643"/>
          </a:xfrm>
          <a:prstGeom prst="line">
            <a:avLst/>
          </a:prstGeom>
          <a:ln w="57150">
            <a:solidFill>
              <a:srgbClr val="5C75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370;p45">
            <a:extLst>
              <a:ext uri="{FF2B5EF4-FFF2-40B4-BE49-F238E27FC236}">
                <a16:creationId xmlns:a16="http://schemas.microsoft.com/office/drawing/2014/main" id="{C0457ED4-7F58-4C99-919B-D3DA1262B55F}"/>
              </a:ext>
            </a:extLst>
          </p:cNvPr>
          <p:cNvSpPr txBox="1">
            <a:spLocks/>
          </p:cNvSpPr>
          <p:nvPr/>
        </p:nvSpPr>
        <p:spPr>
          <a:xfrm>
            <a:off x="1738981" y="546694"/>
            <a:ext cx="1722797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l"/>
            <a:r>
              <a:rPr lang="en-US" altLang="ko-KR" dirty="0"/>
              <a:t>&lt;VS CODE&gt;</a:t>
            </a:r>
            <a:endParaRPr lang="ko-KR" altLang="en-US" dirty="0"/>
          </a:p>
        </p:txBody>
      </p:sp>
      <p:sp>
        <p:nvSpPr>
          <p:cNvPr id="41" name="Google Shape;370;p45">
            <a:extLst>
              <a:ext uri="{FF2B5EF4-FFF2-40B4-BE49-F238E27FC236}">
                <a16:creationId xmlns:a16="http://schemas.microsoft.com/office/drawing/2014/main" id="{60D0E1C0-F7A6-4655-82FB-42F029CE7F4D}"/>
              </a:ext>
            </a:extLst>
          </p:cNvPr>
          <p:cNvSpPr txBox="1">
            <a:spLocks/>
          </p:cNvSpPr>
          <p:nvPr/>
        </p:nvSpPr>
        <p:spPr>
          <a:xfrm>
            <a:off x="5855955" y="583774"/>
            <a:ext cx="3855899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l"/>
            <a:r>
              <a:rPr lang="en-US" altLang="ko-KR" sz="2400" dirty="0"/>
              <a:t>&lt;MySQL </a:t>
            </a:r>
            <a:r>
              <a:rPr lang="en-US" altLang="ko-KR" sz="2400" dirty="0" err="1"/>
              <a:t>WorkBench</a:t>
            </a:r>
            <a:r>
              <a:rPr lang="en-US" altLang="ko-KR" sz="2400" dirty="0"/>
              <a:t>&gt;</a:t>
            </a:r>
            <a:endParaRPr lang="ko-KR" altLang="en-US" sz="2400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8F36BBA-9ED8-452A-80A7-826FF0000A5F}"/>
              </a:ext>
            </a:extLst>
          </p:cNvPr>
          <p:cNvCxnSpPr>
            <a:cxnSpLocks/>
          </p:cNvCxnSpPr>
          <p:nvPr/>
        </p:nvCxnSpPr>
        <p:spPr>
          <a:xfrm>
            <a:off x="7072923" y="2736893"/>
            <a:ext cx="0" cy="419057"/>
          </a:xfrm>
          <a:prstGeom prst="line">
            <a:avLst/>
          </a:prstGeom>
          <a:ln w="57150">
            <a:solidFill>
              <a:srgbClr val="5C75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8DCBB45-C629-44F6-B875-4662E6645ECD}"/>
              </a:ext>
            </a:extLst>
          </p:cNvPr>
          <p:cNvCxnSpPr>
            <a:cxnSpLocks/>
          </p:cNvCxnSpPr>
          <p:nvPr/>
        </p:nvCxnSpPr>
        <p:spPr>
          <a:xfrm flipH="1">
            <a:off x="1869891" y="4589837"/>
            <a:ext cx="803399" cy="0"/>
          </a:xfrm>
          <a:prstGeom prst="line">
            <a:avLst/>
          </a:prstGeom>
          <a:ln w="38100" cap="flat" cmpd="sng" algn="ctr">
            <a:solidFill>
              <a:srgbClr val="5C759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7E52483-0CE8-4862-B79C-94295B71336D}"/>
              </a:ext>
            </a:extLst>
          </p:cNvPr>
          <p:cNvCxnSpPr>
            <a:cxnSpLocks/>
          </p:cNvCxnSpPr>
          <p:nvPr/>
        </p:nvCxnSpPr>
        <p:spPr>
          <a:xfrm>
            <a:off x="1869890" y="3951476"/>
            <a:ext cx="803399" cy="0"/>
          </a:xfrm>
          <a:prstGeom prst="line">
            <a:avLst/>
          </a:prstGeom>
          <a:ln w="38100" cap="flat" cmpd="sng" algn="ctr">
            <a:solidFill>
              <a:srgbClr val="5C759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Google Shape;370;p45">
            <a:extLst>
              <a:ext uri="{FF2B5EF4-FFF2-40B4-BE49-F238E27FC236}">
                <a16:creationId xmlns:a16="http://schemas.microsoft.com/office/drawing/2014/main" id="{B27868BB-DE3C-480D-80D8-78EFBC972364}"/>
              </a:ext>
            </a:extLst>
          </p:cNvPr>
          <p:cNvSpPr txBox="1">
            <a:spLocks/>
          </p:cNvSpPr>
          <p:nvPr/>
        </p:nvSpPr>
        <p:spPr>
          <a:xfrm>
            <a:off x="1890876" y="3439667"/>
            <a:ext cx="1722797" cy="39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3000"/>
              <a:buFont typeface="Fjalla One"/>
              <a:buNone/>
              <a:defRPr sz="30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946"/>
              </a:buClr>
              <a:buSzPts val="2400"/>
              <a:buFont typeface="Marvel"/>
              <a:buNone/>
              <a:defRPr sz="3000" b="1" i="0" u="none" strike="noStrike" cap="none">
                <a:solidFill>
                  <a:schemeClr val="dk1"/>
                </a:solidFill>
                <a:latin typeface="Marvel"/>
                <a:ea typeface="Marvel"/>
                <a:cs typeface="Marvel"/>
                <a:sym typeface="Marvel"/>
              </a:defRPr>
            </a:lvl9pPr>
          </a:lstStyle>
          <a:p>
            <a:pPr algn="l"/>
            <a:r>
              <a:rPr lang="en-US" altLang="ko-KR" sz="2000" dirty="0" err="1"/>
              <a:t>Axios</a:t>
            </a:r>
            <a:endParaRPr lang="ko-KR" altLang="en-US" sz="2000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ABC446-30FD-477B-8800-641A53D76F95}"/>
              </a:ext>
            </a:extLst>
          </p:cNvPr>
          <p:cNvCxnSpPr>
            <a:cxnSpLocks/>
          </p:cNvCxnSpPr>
          <p:nvPr/>
        </p:nvCxnSpPr>
        <p:spPr>
          <a:xfrm flipH="1">
            <a:off x="5052557" y="4564437"/>
            <a:ext cx="803399" cy="0"/>
          </a:xfrm>
          <a:prstGeom prst="line">
            <a:avLst/>
          </a:prstGeom>
          <a:ln w="38100" cap="flat" cmpd="sng" algn="ctr">
            <a:solidFill>
              <a:srgbClr val="5C759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8851A5D-C336-4B0C-B4D9-7D229DE0AEE3}"/>
              </a:ext>
            </a:extLst>
          </p:cNvPr>
          <p:cNvCxnSpPr>
            <a:cxnSpLocks/>
          </p:cNvCxnSpPr>
          <p:nvPr/>
        </p:nvCxnSpPr>
        <p:spPr>
          <a:xfrm>
            <a:off x="5052556" y="3926076"/>
            <a:ext cx="803399" cy="0"/>
          </a:xfrm>
          <a:prstGeom prst="line">
            <a:avLst/>
          </a:prstGeom>
          <a:ln w="38100" cap="flat" cmpd="sng" algn="ctr">
            <a:solidFill>
              <a:srgbClr val="5C7598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94B782-A5D7-4F9A-838B-B9989B271C8F}"/>
              </a:ext>
            </a:extLst>
          </p:cNvPr>
          <p:cNvSpPr/>
          <p:nvPr/>
        </p:nvSpPr>
        <p:spPr>
          <a:xfrm>
            <a:off x="4873006" y="3411881"/>
            <a:ext cx="116249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152946"/>
              </a:buClr>
              <a:buSzPts val="3000"/>
            </a:pPr>
            <a:r>
              <a:rPr lang="en-US" altLang="ko-KR" sz="2000" b="1" dirty="0">
                <a:solidFill>
                  <a:schemeClr val="dk1"/>
                </a:solidFill>
                <a:latin typeface="Fjalla One"/>
              </a:rPr>
              <a:t>C</a:t>
            </a:r>
            <a:r>
              <a:rPr lang="ko-KR" altLang="en-US" sz="2000" b="1" dirty="0" err="1">
                <a:solidFill>
                  <a:schemeClr val="dk1"/>
                </a:solidFill>
                <a:latin typeface="Fjalla One"/>
              </a:rPr>
              <a:t>onection</a:t>
            </a:r>
            <a:endParaRPr lang="ko-KR" altLang="en-US" sz="2000" b="1" dirty="0">
              <a:solidFill>
                <a:schemeClr val="dk1"/>
              </a:solidFill>
              <a:latin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107902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1961100" y="1575992"/>
            <a:ext cx="5221800" cy="19915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>
                <a:latin typeface="+mj-ea"/>
                <a:ea typeface="+mj-ea"/>
              </a:rPr>
              <a:t>로그인 </a:t>
            </a:r>
            <a:br>
              <a:rPr lang="en-US" altLang="ko-KR" sz="6000" dirty="0">
                <a:latin typeface="+mj-ea"/>
                <a:ea typeface="+mj-ea"/>
              </a:rPr>
            </a:br>
            <a:r>
              <a:rPr lang="ko-KR" altLang="en-US" sz="6000" dirty="0">
                <a:latin typeface="+mj-ea"/>
                <a:ea typeface="+mj-ea"/>
              </a:rPr>
              <a:t>화면 구성</a:t>
            </a:r>
            <a:endParaRPr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91931099"/>
      </p:ext>
    </p:extLst>
  </p:cSld>
  <p:clrMapOvr>
    <a:masterClrMapping/>
  </p:clrMapOvr>
</p:sld>
</file>

<file path=ppt/theme/theme1.xml><?xml version="1.0" encoding="utf-8"?>
<a:theme xmlns:a="http://schemas.openxmlformats.org/drawingml/2006/main" name="Latest Medical Advances by Slidesgo">
  <a:themeElements>
    <a:clrScheme name="Simple Light">
      <a:dk1>
        <a:srgbClr val="152946"/>
      </a:dk1>
      <a:lt1>
        <a:srgbClr val="FFFFFF"/>
      </a:lt1>
      <a:dk2>
        <a:srgbClr val="000000"/>
      </a:dk2>
      <a:lt2>
        <a:srgbClr val="77D9F9"/>
      </a:lt2>
      <a:accent1>
        <a:srgbClr val="77D9F9"/>
      </a:accent1>
      <a:accent2>
        <a:srgbClr val="F3F3F3"/>
      </a:accent2>
      <a:accent3>
        <a:srgbClr val="0B203D"/>
      </a:accent3>
      <a:accent4>
        <a:srgbClr val="000000"/>
      </a:accent4>
      <a:accent5>
        <a:srgbClr val="D9D9D9"/>
      </a:accent5>
      <a:accent6>
        <a:srgbClr val="B9EEFF"/>
      </a:accent6>
      <a:hlink>
        <a:srgbClr val="1529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357</Words>
  <Application>Microsoft Office PowerPoint</Application>
  <PresentationFormat>화면 슬라이드 쇼(16:9)</PresentationFormat>
  <Paragraphs>172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Fjalla One</vt:lpstr>
      <vt:lpstr>Marvel</vt:lpstr>
      <vt:lpstr>맑은 고딕</vt:lpstr>
      <vt:lpstr>Roboto Condensed Light</vt:lpstr>
      <vt:lpstr>PT Serif</vt:lpstr>
      <vt:lpstr>Thasadith</vt:lpstr>
      <vt:lpstr>Open Sans</vt:lpstr>
      <vt:lpstr>Arial</vt:lpstr>
      <vt:lpstr>Latest Medical Advances by Slidesgo</vt:lpstr>
      <vt:lpstr>회사 업무 관리 시스템</vt:lpstr>
      <vt:lpstr>목 차</vt:lpstr>
      <vt:lpstr>시스템 목표</vt:lpstr>
      <vt:lpstr>목표</vt:lpstr>
      <vt:lpstr>시스템 구성도</vt:lpstr>
      <vt:lpstr>시스템 구성도</vt:lpstr>
      <vt:lpstr>개발환경</vt:lpstr>
      <vt:lpstr>개발 환경</vt:lpstr>
      <vt:lpstr>로그인  화면 구성</vt:lpstr>
      <vt:lpstr>사용자에 따른 로그인</vt:lpstr>
      <vt:lpstr>사용자에 따른 홈 화면</vt:lpstr>
      <vt:lpstr>시스템  관리자 화면</vt:lpstr>
      <vt:lpstr>공통코드 화면 및 추가 버튼 클릭</vt:lpstr>
      <vt:lpstr>공통코드 추가</vt:lpstr>
      <vt:lpstr>공통코드 삭제</vt:lpstr>
      <vt:lpstr>휴일 설정 화면 및 날짜 클릭</vt:lpstr>
      <vt:lpstr>휴일 데이터 추가</vt:lpstr>
      <vt:lpstr>휴일 데이터 삭제</vt:lpstr>
      <vt:lpstr>직원 관리 화면 및 추가 버튼 클릭</vt:lpstr>
      <vt:lpstr>직원 관리 데이터 추가</vt:lpstr>
      <vt:lpstr>직원 관리 데이터 삭제</vt:lpstr>
      <vt:lpstr>직원 관리 데이터 수정</vt:lpstr>
      <vt:lpstr>직원 및 대표  화면</vt:lpstr>
      <vt:lpstr>PowerPoint 프레젠테이션</vt:lpstr>
      <vt:lpstr>홈 화면 (근무조회) 인쇄 기능 </vt:lpstr>
      <vt:lpstr>연가 화면 전 휴일 추가</vt:lpstr>
      <vt:lpstr>연가 화면 및 연가 신청</vt:lpstr>
      <vt:lpstr>연가 신청</vt:lpstr>
      <vt:lpstr>연가 승인 및 확인</vt:lpstr>
      <vt:lpstr>업무 조회 및 지시 화면</vt:lpstr>
      <vt:lpstr>업무 조회 확인</vt:lpstr>
      <vt:lpstr>마이 페이지</vt:lpstr>
      <vt:lpstr>직원 근무 조회 화면 및 직원 클릭</vt:lpstr>
      <vt:lpstr>클릭한 직원 월별 근무 조회</vt:lpstr>
      <vt:lpstr>앞으로  개발 방향</vt:lpstr>
      <vt:lpstr>게시판 (공지 및 자유게시글)</vt:lpstr>
      <vt:lpstr>채팅 시스템</vt:lpstr>
      <vt:lpstr>모바일 최적화</vt:lpstr>
      <vt:lpstr>이상입니다 협력 업체 : SIMILE, IT프리즈 지도 교수 : 이원철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회사 업무 관리 시스템</dc:title>
  <cp:lastModifiedBy>김경민</cp:lastModifiedBy>
  <cp:revision>49</cp:revision>
  <dcterms:modified xsi:type="dcterms:W3CDTF">2020-12-02T12:31:41Z</dcterms:modified>
</cp:coreProperties>
</file>